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6253668446132E-2"/>
          <c:y val="0.17403758358502847"/>
          <c:w val="0.97586882297417521"/>
          <c:h val="0.657477612179945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79-46D7-884C-A6155674EE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93-4BCD-956E-46A66812F0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3-4BCD-956E-46A66812F02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93-4BCD-956E-46A66812F0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93-4BCD-956E-46A66812F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Лист1!$G$25:$H$25</c:f>
              <c:numCache>
                <c:formatCode>0.0</c:formatCode>
                <c:ptCount val="2"/>
                <c:pt idx="0">
                  <c:v>59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3-4BCD-956E-46A66812F02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+5,5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9-46D7-884C-A6155674EE45}"/>
                </c:ext>
              </c:extLst>
            </c:dLbl>
            <c:dLbl>
              <c:idx val="1"/>
              <c:layout>
                <c:manualLayout>
                  <c:x val="-4.9235683852635014E-3"/>
                  <c:y val="9.2625426736468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+</a:t>
                    </a:r>
                    <a:fld id="{7EAC33D1-502D-4255-8491-45E03A6BDCEF}" type="VALUE">
                      <a:rPr lang="en-US" smtClean="0"/>
                      <a:pPr/>
                      <a:t>[VALUE]</a:t>
                    </a:fld>
                    <a:endParaRPr lang="en-US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93-4BCD-956E-46A66812F024}"/>
                </c:ext>
              </c:extLst>
            </c:dLbl>
            <c:dLbl>
              <c:idx val="2"/>
              <c:layout>
                <c:manualLayout>
                  <c:x val="-4.9235683852634111E-3"/>
                  <c:y val="-3.75032630791892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+</a:t>
                    </a:r>
                    <a:fld id="{EE9F9736-052E-4D00-B2B9-E9B8ADDD9D45}" type="VALUE">
                      <a:rPr lang="en-US" smtClean="0"/>
                      <a:pPr/>
                      <a:t>[VALUE]</a:t>
                    </a:fld>
                    <a:endParaRPr lang="en-US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293-4BCD-956E-46A66812F024}"/>
                </c:ext>
              </c:extLst>
            </c:dLbl>
            <c:dLbl>
              <c:idx val="3"/>
              <c:layout>
                <c:manualLayout>
                  <c:x val="0"/>
                  <c:y val="-2.250195784751350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+</a:t>
                    </a:r>
                    <a:fld id="{369AB8BD-46D9-42A6-8C09-BF60633FF811}" type="VALUE">
                      <a:rPr lang="en-US" smtClean="0"/>
                      <a:pPr/>
                      <a:t>[VALUE]</a:t>
                    </a:fld>
                    <a:endParaRPr lang="en-US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293-4BCD-956E-46A66812F024}"/>
                </c:ext>
              </c:extLst>
            </c:dLbl>
            <c:dLbl>
              <c:idx val="4"/>
              <c:layout>
                <c:manualLayout>
                  <c:x val="2.4617841926317056E-3"/>
                  <c:y val="-4.50039156950270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+</a:t>
                    </a:r>
                    <a:fld id="{4C58EAE2-4C28-4842-AE44-3F4EF7D8C75E}" type="VALUE">
                      <a:rPr lang="en-US" smtClean="0"/>
                      <a:pPr/>
                      <a:t>[VALUE]</a:t>
                    </a:fld>
                    <a:endParaRPr lang="en-US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293-4BCD-956E-46A66812F0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Лист1!$G$26:$H$26</c:f>
              <c:numCache>
                <c:formatCode>0.0</c:formatCode>
                <c:ptCount val="2"/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93-4BCD-956E-46A66812F0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6380168"/>
        <c:axId val="546380560"/>
      </c:barChart>
      <c:catAx>
        <c:axId val="546380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80560"/>
        <c:crosses val="autoZero"/>
        <c:auto val="1"/>
        <c:lblAlgn val="ctr"/>
        <c:lblOffset val="100"/>
        <c:noMultiLvlLbl val="0"/>
      </c:catAx>
      <c:valAx>
        <c:axId val="546380560"/>
        <c:scaling>
          <c:orientation val="minMax"/>
          <c:max val="8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5463801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6253668446132E-2"/>
          <c:y val="0.18153823620086629"/>
          <c:w val="0.97586882297417521"/>
          <c:h val="0.657477612179945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52-4F8C-92C9-D53AE47BDA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Лист1!$G$24:$H$24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Лист1!$G$25:$H$25</c:f>
              <c:numCache>
                <c:formatCode>0.0</c:formatCode>
                <c:ptCount val="2"/>
                <c:pt idx="0">
                  <c:v>11.1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B-4D92-B038-AB465513CCA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55514710987924E-3"/>
                  <c:y val="-0.1052011674941109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+mn-lt"/>
                      </a:rPr>
                      <a:t>+5,7</a:t>
                    </a:r>
                    <a:endParaRPr lang="en-US" sz="110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B-4D92-B038-AB465513CCA2}"/>
                </c:ext>
              </c:extLst>
            </c:dLbl>
            <c:dLbl>
              <c:idx val="2"/>
              <c:layout>
                <c:manualLayout>
                  <c:x val="3.1350415442375342E-3"/>
                  <c:y val="-0.1017283856467094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+mn-lt"/>
                      </a:rPr>
                      <a:t>+7,9</a:t>
                    </a:r>
                    <a:endParaRPr lang="en-US" sz="110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40657819750875E-2"/>
                      <c:h val="7.7836028774521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07B-4D92-B038-AB465513CCA2}"/>
                </c:ext>
              </c:extLst>
            </c:dLbl>
            <c:dLbl>
              <c:idx val="3"/>
              <c:layout>
                <c:manualLayout>
                  <c:x val="-3.9101661995092837E-3"/>
                  <c:y val="-0.102883522243313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dirty="0" smtClean="0"/>
                      <a:t>+7,9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B-4D92-B038-AB465513CCA2}"/>
                </c:ext>
              </c:extLst>
            </c:dLbl>
            <c:dLbl>
              <c:idx val="4"/>
              <c:layout>
                <c:manualLayout>
                  <c:x val="4.6076071069963264E-3"/>
                  <c:y val="-0.132037130082564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/>
                      <a:t>+8,6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B-4D92-B038-AB465513C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Лист1!$G$24:$H$24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Лист1!$G$26:$H$26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507B-4D92-B038-AB465513C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1982920"/>
        <c:axId val="541984880"/>
      </c:barChart>
      <c:catAx>
        <c:axId val="541982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984880"/>
        <c:crosses val="autoZero"/>
        <c:auto val="1"/>
        <c:lblAlgn val="ctr"/>
        <c:lblOffset val="100"/>
        <c:noMultiLvlLbl val="0"/>
      </c:catAx>
      <c:valAx>
        <c:axId val="541984880"/>
        <c:scaling>
          <c:orientation val="minMax"/>
          <c:max val="12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5419829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6253668446132E-2"/>
          <c:y val="0.17403758358502847"/>
          <c:w val="0.97586882297417521"/>
          <c:h val="0.657477612179945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Лист1!$G$25:$H$25</c:f>
              <c:numCache>
                <c:formatCode>0.0</c:formatCode>
                <c:ptCount val="2"/>
                <c:pt idx="0">
                  <c:v>16000</c:v>
                </c:pt>
                <c:pt idx="1">
                  <c:v>16310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3-4BCD-956E-46A66812F02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Лист1!$G$26:$H$26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2293-4BCD-956E-46A66812F0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1985272"/>
        <c:axId val="541247712"/>
      </c:barChart>
      <c:catAx>
        <c:axId val="541985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47712"/>
        <c:crosses val="autoZero"/>
        <c:auto val="1"/>
        <c:lblAlgn val="ctr"/>
        <c:lblOffset val="100"/>
        <c:noMultiLvlLbl val="0"/>
      </c:catAx>
      <c:valAx>
        <c:axId val="541247712"/>
        <c:scaling>
          <c:orientation val="minMax"/>
          <c:max val="2500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54198527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6253668446132E-2"/>
          <c:y val="0.18153823620086629"/>
          <c:w val="0.97586882297417521"/>
          <c:h val="0.657477612179945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Лист1!$G$25:$H$25</c:f>
              <c:numCache>
                <c:formatCode>0.0</c:formatCode>
                <c:ptCount val="2"/>
                <c:pt idx="0">
                  <c:v>61290</c:v>
                </c:pt>
                <c:pt idx="1">
                  <c:v>75220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B-4D92-B038-AB465513CCA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55514710987924E-3"/>
                  <c:y val="-0.1052011674941109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+mn-lt"/>
                      </a:rPr>
                      <a:t>+5,7</a:t>
                    </a:r>
                    <a:endParaRPr lang="en-US" sz="110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B-4D92-B038-AB465513CCA2}"/>
                </c:ext>
              </c:extLst>
            </c:dLbl>
            <c:dLbl>
              <c:idx val="2"/>
              <c:layout>
                <c:manualLayout>
                  <c:x val="3.1350415442375342E-3"/>
                  <c:y val="-0.1017283856467094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+mn-lt"/>
                      </a:rPr>
                      <a:t>+7,9</a:t>
                    </a:r>
                    <a:endParaRPr lang="en-US" sz="110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40657819750875E-2"/>
                      <c:h val="7.7836028774521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07B-4D92-B038-AB465513CCA2}"/>
                </c:ext>
              </c:extLst>
            </c:dLbl>
            <c:dLbl>
              <c:idx val="3"/>
              <c:layout>
                <c:manualLayout>
                  <c:x val="-3.9101661995092837E-3"/>
                  <c:y val="-0.102883522243313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dirty="0" smtClean="0"/>
                      <a:t>+7,9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B-4D92-B038-AB465513CCA2}"/>
                </c:ext>
              </c:extLst>
            </c:dLbl>
            <c:dLbl>
              <c:idx val="4"/>
              <c:layout>
                <c:manualLayout>
                  <c:x val="4.6076071069963264E-3"/>
                  <c:y val="-0.132037130082564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/>
                      <a:t>+8,6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B-4D92-B038-AB465513C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Лист1!$G$26:$H$26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507B-4D92-B038-AB465513C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125024"/>
        <c:axId val="547911720"/>
      </c:barChart>
      <c:catAx>
        <c:axId val="544125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911720"/>
        <c:crosses val="autoZero"/>
        <c:auto val="1"/>
        <c:lblAlgn val="ctr"/>
        <c:lblOffset val="100"/>
        <c:noMultiLvlLbl val="0"/>
      </c:catAx>
      <c:valAx>
        <c:axId val="547911720"/>
        <c:scaling>
          <c:orientation val="minMax"/>
          <c:max val="7500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544125024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6253668446132E-2"/>
          <c:y val="0.18153823620086629"/>
          <c:w val="0.97586882297417521"/>
          <c:h val="0.6574776121799453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Лист1!$G$25:$H$25</c:f>
              <c:numCache>
                <c:formatCode>0.0</c:formatCode>
                <c:ptCount val="2"/>
                <c:pt idx="1">
                  <c:v>13930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C-4896-AF7E-04CC355D8F66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55514710987924E-3"/>
                  <c:y val="-0.1052011674941109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+mn-lt"/>
                      </a:rPr>
                      <a:t>+5,7</a:t>
                    </a:r>
                    <a:endParaRPr lang="en-US" sz="110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C-4896-AF7E-04CC355D8F66}"/>
                </c:ext>
              </c:extLst>
            </c:dLbl>
            <c:dLbl>
              <c:idx val="2"/>
              <c:layout>
                <c:manualLayout>
                  <c:x val="3.1350415442375342E-3"/>
                  <c:y val="-0.1017283856467094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+mn-lt"/>
                      </a:rPr>
                      <a:t>+7,9</a:t>
                    </a:r>
                    <a:endParaRPr lang="en-US" sz="110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40657819750875E-2"/>
                      <c:h val="7.7836028774521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19C-4896-AF7E-04CC355D8F66}"/>
                </c:ext>
              </c:extLst>
            </c:dLbl>
            <c:dLbl>
              <c:idx val="3"/>
              <c:layout>
                <c:manualLayout>
                  <c:x val="-3.9101661995092837E-3"/>
                  <c:y val="-0.102883522243313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 dirty="0" smtClean="0"/>
                      <a:t>+7,9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C-4896-AF7E-04CC355D8F66}"/>
                </c:ext>
              </c:extLst>
            </c:dLbl>
            <c:dLbl>
              <c:idx val="4"/>
              <c:layout>
                <c:manualLayout>
                  <c:x val="4.6076071069963264E-3"/>
                  <c:y val="-0.132037130082564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/>
                      <a:t>+8,6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C-4896-AF7E-04CC355D8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Лист1!$G$24:$H$24</c:f>
              <c:strCache>
                <c:ptCount val="2"/>
                <c:pt idx="0">
                  <c:v>Схема хоз-ва</c:v>
                </c:pt>
                <c:pt idx="1">
                  <c:v>Схема ЕвроХим</c:v>
                </c:pt>
              </c:strCache>
            </c:strRef>
          </c:cat>
          <c:val>
            <c:numRef>
              <c:f>Лист1!$G$26:$H$26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C19C-4896-AF7E-04CC355D8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7913288"/>
        <c:axId val="547907016"/>
      </c:barChart>
      <c:catAx>
        <c:axId val="547913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907016"/>
        <c:crosses val="autoZero"/>
        <c:auto val="1"/>
        <c:lblAlgn val="ctr"/>
        <c:lblOffset val="100"/>
        <c:noMultiLvlLbl val="0"/>
      </c:catAx>
      <c:valAx>
        <c:axId val="547907016"/>
        <c:scaling>
          <c:orientation val="minMax"/>
          <c:max val="14000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54791328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4854-1157-4A76-9968-95F96033BFC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7317D-C338-40FF-B20B-82BB506A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33C2C-83A9-41C2-96F7-D31F2682E4B8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4467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33C2C-83A9-41C2-96F7-D31F2682E4B8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608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33C2C-83A9-41C2-96F7-D31F2682E4B8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371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ov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8556C4-20D5-4DD8-B692-464DE31192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390464"/>
            <a:ext cx="12191096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0899F-A974-41A2-865E-4613C6112A48}"/>
              </a:ext>
            </a:extLst>
          </p:cNvPr>
          <p:cNvSpPr/>
          <p:nvPr userDrawn="1"/>
        </p:nvSpPr>
        <p:spPr>
          <a:xfrm>
            <a:off x="0" y="0"/>
            <a:ext cx="12192000" cy="2342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9939" y="2328499"/>
            <a:ext cx="12204000" cy="0"/>
          </a:xfrm>
          <a:prstGeom prst="line">
            <a:avLst/>
          </a:prstGeom>
          <a:ln w="1174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64399" y="893763"/>
            <a:ext cx="8599389" cy="1260000"/>
          </a:xfrm>
        </p:spPr>
        <p:txBody>
          <a:bodyPr/>
          <a:lstStyle>
            <a:lvl1pPr>
              <a:lnSpc>
                <a:spcPts val="3880"/>
              </a:lnSpc>
              <a:spcAft>
                <a:spcPts val="600"/>
              </a:spcAft>
              <a:defRPr sz="3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11" y="772373"/>
            <a:ext cx="2668726" cy="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5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cov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8556C4-20D5-4DD8-B692-464DE31192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390464"/>
            <a:ext cx="4068000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0899F-A974-41A2-865E-4613C6112A48}"/>
              </a:ext>
            </a:extLst>
          </p:cNvPr>
          <p:cNvSpPr/>
          <p:nvPr userDrawn="1"/>
        </p:nvSpPr>
        <p:spPr>
          <a:xfrm>
            <a:off x="0" y="0"/>
            <a:ext cx="12204000" cy="2342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0D4E1006-4C23-42F0-9180-38397FB7D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423" y="-415597"/>
            <a:ext cx="4486292" cy="2879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9939" y="2328499"/>
            <a:ext cx="12204000" cy="0"/>
          </a:xfrm>
          <a:prstGeom prst="line">
            <a:avLst/>
          </a:prstGeom>
          <a:ln w="1174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64399" y="893763"/>
            <a:ext cx="8599389" cy="1260000"/>
          </a:xfrm>
        </p:spPr>
        <p:txBody>
          <a:bodyPr/>
          <a:lstStyle>
            <a:lvl1pPr>
              <a:lnSpc>
                <a:spcPts val="3880"/>
              </a:lnSpc>
              <a:spcAft>
                <a:spcPts val="600"/>
              </a:spcAft>
              <a:defRPr sz="3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799EBD7-40CA-41B9-9BD5-91ABFD08D1CD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066672" y="2390400"/>
            <a:ext cx="4068000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5064A06-EC18-4379-BE8F-C5EB6B956B4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133347" y="2390464"/>
            <a:ext cx="4058653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11" y="772373"/>
            <a:ext cx="2668726" cy="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0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v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33491B4-0595-4A40-AF5B-272B2F489B41}"/>
              </a:ext>
            </a:extLst>
          </p:cNvPr>
          <p:cNvGrpSpPr/>
          <p:nvPr userDrawn="1"/>
        </p:nvGrpSpPr>
        <p:grpSpPr>
          <a:xfrm>
            <a:off x="0" y="1"/>
            <a:ext cx="12204000" cy="5763490"/>
            <a:chOff x="0" y="1"/>
            <a:chExt cx="12192000" cy="57634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0" y="1"/>
              <a:ext cx="12192000" cy="5763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1FA15F51-8F61-47F8-A9F4-4B939CA6E8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621"/>
            <a:stretch/>
          </p:blipFill>
          <p:spPr>
            <a:xfrm>
              <a:off x="145734" y="59075"/>
              <a:ext cx="9756000" cy="5702423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6806" y="5761505"/>
            <a:ext cx="12204000" cy="0"/>
          </a:xfrm>
          <a:prstGeom prst="line">
            <a:avLst/>
          </a:prstGeom>
          <a:ln w="1174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4399" y="1436661"/>
            <a:ext cx="8599389" cy="3827874"/>
          </a:xfrm>
        </p:spPr>
        <p:txBody>
          <a:bodyPr/>
          <a:lstStyle>
            <a:lvl1pPr>
              <a:lnSpc>
                <a:spcPts val="4600"/>
              </a:lnSpc>
              <a:spcAft>
                <a:spcPts val="0"/>
              </a:spcAft>
              <a:defRPr sz="4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Bef>
                <a:spcPts val="1800"/>
              </a:spcBef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815" y="5915733"/>
            <a:ext cx="2728404" cy="8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ov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8556C4-20D5-4DD8-B692-464DE31192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390464"/>
            <a:ext cx="12191096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62209A-B767-43CE-9F6F-5F378BAA8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44"/>
          <a:stretch/>
        </p:blipFill>
        <p:spPr>
          <a:xfrm>
            <a:off x="0" y="2390464"/>
            <a:ext cx="6132069" cy="44675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D0899F-A974-41A2-865E-4613C6112A48}"/>
              </a:ext>
            </a:extLst>
          </p:cNvPr>
          <p:cNvSpPr/>
          <p:nvPr userDrawn="1"/>
        </p:nvSpPr>
        <p:spPr>
          <a:xfrm>
            <a:off x="0" y="0"/>
            <a:ext cx="12192000" cy="2342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9939" y="2328499"/>
            <a:ext cx="12204000" cy="0"/>
          </a:xfrm>
          <a:prstGeom prst="line">
            <a:avLst/>
          </a:prstGeom>
          <a:ln w="1174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64399" y="893763"/>
            <a:ext cx="8599389" cy="1260000"/>
          </a:xfrm>
        </p:spPr>
        <p:txBody>
          <a:bodyPr/>
          <a:lstStyle>
            <a:lvl1pPr>
              <a:lnSpc>
                <a:spcPts val="3880"/>
              </a:lnSpc>
              <a:spcAft>
                <a:spcPts val="600"/>
              </a:spcAft>
              <a:defRPr sz="3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11" y="772373"/>
            <a:ext cx="2668726" cy="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cov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8556C4-20D5-4DD8-B692-464DE31192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390464"/>
            <a:ext cx="4068000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0899F-A974-41A2-865E-4613C6112A48}"/>
              </a:ext>
            </a:extLst>
          </p:cNvPr>
          <p:cNvSpPr/>
          <p:nvPr userDrawn="1"/>
        </p:nvSpPr>
        <p:spPr>
          <a:xfrm>
            <a:off x="0" y="0"/>
            <a:ext cx="12192000" cy="2342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0D4E1006-4C23-42F0-9180-38397FB7D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423" y="-415597"/>
            <a:ext cx="4486292" cy="2879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9939" y="2328499"/>
            <a:ext cx="12204000" cy="0"/>
          </a:xfrm>
          <a:prstGeom prst="line">
            <a:avLst/>
          </a:prstGeom>
          <a:ln w="1174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64399" y="893763"/>
            <a:ext cx="8599389" cy="1260000"/>
          </a:xfrm>
        </p:spPr>
        <p:txBody>
          <a:bodyPr/>
          <a:lstStyle>
            <a:lvl1pPr>
              <a:lnSpc>
                <a:spcPts val="3880"/>
              </a:lnSpc>
              <a:spcAft>
                <a:spcPts val="600"/>
              </a:spcAft>
              <a:defRPr sz="3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799EBD7-40CA-41B9-9BD5-91ABFD08D1CD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066672" y="2390400"/>
            <a:ext cx="4068000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5064A06-EC18-4379-BE8F-C5EB6B956B4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133347" y="2390464"/>
            <a:ext cx="4058653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11" y="772373"/>
            <a:ext cx="2668726" cy="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v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33491B4-0595-4A40-AF5B-272B2F489B41}"/>
              </a:ext>
            </a:extLst>
          </p:cNvPr>
          <p:cNvGrpSpPr/>
          <p:nvPr userDrawn="1"/>
        </p:nvGrpSpPr>
        <p:grpSpPr>
          <a:xfrm>
            <a:off x="0" y="1"/>
            <a:ext cx="12204000" cy="5763490"/>
            <a:chOff x="0" y="1"/>
            <a:chExt cx="12192000" cy="57634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0" y="1"/>
              <a:ext cx="12192000" cy="5763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1FA15F51-8F61-47F8-A9F4-4B939CA6E8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621"/>
            <a:stretch/>
          </p:blipFill>
          <p:spPr>
            <a:xfrm>
              <a:off x="145734" y="59075"/>
              <a:ext cx="9756000" cy="5702423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6806" y="5761505"/>
            <a:ext cx="12204000" cy="0"/>
          </a:xfrm>
          <a:prstGeom prst="line">
            <a:avLst/>
          </a:prstGeom>
          <a:ln w="1174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4399" y="1436661"/>
            <a:ext cx="8599389" cy="3827874"/>
          </a:xfrm>
        </p:spPr>
        <p:txBody>
          <a:bodyPr/>
          <a:lstStyle>
            <a:lvl1pPr>
              <a:lnSpc>
                <a:spcPts val="4600"/>
              </a:lnSpc>
              <a:spcAft>
                <a:spcPts val="0"/>
              </a:spcAft>
              <a:defRPr sz="4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Bef>
                <a:spcPts val="1800"/>
              </a:spcBef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815" y="5915733"/>
            <a:ext cx="2728404" cy="8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3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ov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8556C4-20D5-4DD8-B692-464DE31192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390464"/>
            <a:ext cx="12191096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62209A-B767-43CE-9F6F-5F378BAA8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44"/>
          <a:stretch/>
        </p:blipFill>
        <p:spPr>
          <a:xfrm>
            <a:off x="0" y="2390464"/>
            <a:ext cx="6132069" cy="44675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D0899F-A974-41A2-865E-4613C6112A48}"/>
              </a:ext>
            </a:extLst>
          </p:cNvPr>
          <p:cNvSpPr/>
          <p:nvPr userDrawn="1"/>
        </p:nvSpPr>
        <p:spPr>
          <a:xfrm>
            <a:off x="0" y="0"/>
            <a:ext cx="12192000" cy="2342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9939" y="2328499"/>
            <a:ext cx="12204000" cy="0"/>
          </a:xfrm>
          <a:prstGeom prst="line">
            <a:avLst/>
          </a:prstGeom>
          <a:ln w="1174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64399" y="893763"/>
            <a:ext cx="8599389" cy="1260000"/>
          </a:xfrm>
        </p:spPr>
        <p:txBody>
          <a:bodyPr/>
          <a:lstStyle>
            <a:lvl1pPr>
              <a:lnSpc>
                <a:spcPts val="3880"/>
              </a:lnSpc>
              <a:spcAft>
                <a:spcPts val="600"/>
              </a:spcAft>
              <a:defRPr sz="3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11" y="772373"/>
            <a:ext cx="2668726" cy="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2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cov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68556C4-20D5-4DD8-B692-464DE31192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390464"/>
            <a:ext cx="4068000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D0899F-A974-41A2-865E-4613C6112A48}"/>
              </a:ext>
            </a:extLst>
          </p:cNvPr>
          <p:cNvSpPr/>
          <p:nvPr userDrawn="1"/>
        </p:nvSpPr>
        <p:spPr>
          <a:xfrm>
            <a:off x="0" y="0"/>
            <a:ext cx="12192000" cy="2342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0D4E1006-4C23-42F0-9180-38397FB7D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423" y="-415597"/>
            <a:ext cx="4486292" cy="2879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9939" y="2328499"/>
            <a:ext cx="12204000" cy="0"/>
          </a:xfrm>
          <a:prstGeom prst="line">
            <a:avLst/>
          </a:prstGeom>
          <a:ln w="1174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464399" y="893763"/>
            <a:ext cx="8599389" cy="1260000"/>
          </a:xfrm>
        </p:spPr>
        <p:txBody>
          <a:bodyPr/>
          <a:lstStyle>
            <a:lvl1pPr>
              <a:lnSpc>
                <a:spcPts val="3880"/>
              </a:lnSpc>
              <a:spcAft>
                <a:spcPts val="600"/>
              </a:spcAft>
              <a:defRPr sz="3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799EBD7-40CA-41B9-9BD5-91ABFD08D1CD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066672" y="2390400"/>
            <a:ext cx="4068000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5064A06-EC18-4379-BE8F-C5EB6B956B4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133347" y="2390464"/>
            <a:ext cx="4058653" cy="4467536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11" y="772373"/>
            <a:ext cx="2668726" cy="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0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23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ov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33491B4-0595-4A40-AF5B-272B2F489B41}"/>
              </a:ext>
            </a:extLst>
          </p:cNvPr>
          <p:cNvGrpSpPr/>
          <p:nvPr userDrawn="1"/>
        </p:nvGrpSpPr>
        <p:grpSpPr>
          <a:xfrm>
            <a:off x="0" y="1"/>
            <a:ext cx="12192000" cy="5763490"/>
            <a:chOff x="0" y="1"/>
            <a:chExt cx="12192000" cy="57634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0" y="1"/>
              <a:ext cx="12192000" cy="5763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1FA15F51-8F61-47F8-A9F4-4B939CA6E8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621"/>
            <a:stretch/>
          </p:blipFill>
          <p:spPr>
            <a:xfrm>
              <a:off x="145734" y="59075"/>
              <a:ext cx="9756000" cy="5702423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0A1E81-B40C-4F9B-B509-6CE7EFD0AA28}"/>
              </a:ext>
            </a:extLst>
          </p:cNvPr>
          <p:cNvCxnSpPr/>
          <p:nvPr userDrawn="1"/>
        </p:nvCxnSpPr>
        <p:spPr>
          <a:xfrm flipH="1">
            <a:off x="-16042" y="5761505"/>
            <a:ext cx="12204000" cy="0"/>
          </a:xfrm>
          <a:prstGeom prst="line">
            <a:avLst/>
          </a:prstGeom>
          <a:ln w="1174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4399" y="1436661"/>
            <a:ext cx="8599389" cy="3827874"/>
          </a:xfrm>
        </p:spPr>
        <p:txBody>
          <a:bodyPr/>
          <a:lstStyle>
            <a:lvl1pPr>
              <a:lnSpc>
                <a:spcPts val="4600"/>
              </a:lnSpc>
              <a:spcAft>
                <a:spcPts val="0"/>
              </a:spcAft>
              <a:defRPr sz="4500" b="0">
                <a:solidFill>
                  <a:schemeClr val="bg1"/>
                </a:solidFill>
              </a:defRPr>
            </a:lvl1pPr>
            <a:lvl2pPr>
              <a:lnSpc>
                <a:spcPts val="3880"/>
              </a:lnSpc>
              <a:spcBef>
                <a:spcPts val="1800"/>
              </a:spcBef>
              <a:spcAft>
                <a:spcPts val="0"/>
              </a:spcAft>
              <a:defRPr sz="2400" b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815" y="5915733"/>
            <a:ext cx="2728404" cy="8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06C487B6-5F13-497F-8F44-E39332B60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2000" y="0"/>
            <a:ext cx="7200000" cy="6858000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5DC05-4F04-4F5F-B0D3-7ED8BF58EC62}"/>
              </a:ext>
            </a:extLst>
          </p:cNvPr>
          <p:cNvGrpSpPr/>
          <p:nvPr userDrawn="1"/>
        </p:nvGrpSpPr>
        <p:grpSpPr>
          <a:xfrm>
            <a:off x="-16042" y="3390720"/>
            <a:ext cx="12208039" cy="3467280"/>
            <a:chOff x="-16042" y="3390720"/>
            <a:chExt cx="12208039" cy="3467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-1" y="3409949"/>
              <a:ext cx="12191998" cy="34480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0A1E81-B40C-4F9B-B509-6CE7EFD0AA28}"/>
                </a:ext>
              </a:extLst>
            </p:cNvPr>
            <p:cNvCxnSpPr/>
            <p:nvPr userDrawn="1"/>
          </p:nvCxnSpPr>
          <p:spPr>
            <a:xfrm flipH="1">
              <a:off x="-16042" y="3390720"/>
              <a:ext cx="12204000" cy="0"/>
            </a:xfrm>
            <a:prstGeom prst="line">
              <a:avLst/>
            </a:prstGeom>
            <a:ln w="1174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D3514F7-9A73-4664-8DB3-5B74A0B13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" y="3448050"/>
              <a:ext cx="5436000" cy="3377584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4849" y="830320"/>
            <a:ext cx="5832000" cy="2242458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accent1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8AB25F-7149-43AD-8256-5B7D9336C6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794084"/>
            <a:ext cx="1232054" cy="2278690"/>
          </a:xfrm>
        </p:spPr>
        <p:txBody>
          <a:bodyPr/>
          <a:lstStyle>
            <a:lvl1pPr>
              <a:lnSpc>
                <a:spcPts val="8900"/>
              </a:lnSpc>
              <a:spcBef>
                <a:spcPts val="0"/>
              </a:spcBef>
              <a:spcAft>
                <a:spcPts val="0"/>
              </a:spcAft>
              <a:defRPr sz="8000" b="0">
                <a:solidFill>
                  <a:srgbClr val="DBDCDE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7293" cy="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1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5DC05-4F04-4F5F-B0D3-7ED8BF58EC62}"/>
              </a:ext>
            </a:extLst>
          </p:cNvPr>
          <p:cNvGrpSpPr/>
          <p:nvPr userDrawn="1"/>
        </p:nvGrpSpPr>
        <p:grpSpPr>
          <a:xfrm>
            <a:off x="-16042" y="3390720"/>
            <a:ext cx="12208039" cy="3467280"/>
            <a:chOff x="-16042" y="3390720"/>
            <a:chExt cx="12208039" cy="3467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-1" y="3409949"/>
              <a:ext cx="12191998" cy="34480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0A1E81-B40C-4F9B-B509-6CE7EFD0AA28}"/>
                </a:ext>
              </a:extLst>
            </p:cNvPr>
            <p:cNvCxnSpPr/>
            <p:nvPr userDrawn="1"/>
          </p:nvCxnSpPr>
          <p:spPr>
            <a:xfrm flipH="1">
              <a:off x="-16042" y="3390720"/>
              <a:ext cx="12204000" cy="0"/>
            </a:xfrm>
            <a:prstGeom prst="line">
              <a:avLst/>
            </a:prstGeom>
            <a:ln w="1174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D3514F7-9A73-4664-8DB3-5B74A0B13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" y="3448050"/>
              <a:ext cx="5436000" cy="3377584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4849" y="830320"/>
            <a:ext cx="5832000" cy="2242458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accent1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F002CE57-50C4-44B0-9D1C-BEDA9468F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2000" y="0"/>
            <a:ext cx="7200000" cy="6858000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8AB25F-7149-43AD-8256-5B7D9336C6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794084"/>
            <a:ext cx="1232054" cy="2278690"/>
          </a:xfrm>
        </p:spPr>
        <p:txBody>
          <a:bodyPr/>
          <a:lstStyle>
            <a:lvl1pPr>
              <a:lnSpc>
                <a:spcPts val="8900"/>
              </a:lnSpc>
              <a:spcBef>
                <a:spcPts val="0"/>
              </a:spcBef>
              <a:spcAft>
                <a:spcPts val="0"/>
              </a:spcAft>
              <a:defRPr sz="8000" b="0">
                <a:solidFill>
                  <a:srgbClr val="DBDCDE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7293" cy="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35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5DC05-4F04-4F5F-B0D3-7ED8BF58EC62}"/>
              </a:ext>
            </a:extLst>
          </p:cNvPr>
          <p:cNvGrpSpPr/>
          <p:nvPr userDrawn="1"/>
        </p:nvGrpSpPr>
        <p:grpSpPr>
          <a:xfrm>
            <a:off x="-16042" y="3390720"/>
            <a:ext cx="12208039" cy="3467280"/>
            <a:chOff x="-16042" y="3390720"/>
            <a:chExt cx="12208039" cy="3467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-1" y="3409949"/>
              <a:ext cx="12191998" cy="34480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0A1E81-B40C-4F9B-B509-6CE7EFD0AA28}"/>
                </a:ext>
              </a:extLst>
            </p:cNvPr>
            <p:cNvCxnSpPr/>
            <p:nvPr userDrawn="1"/>
          </p:nvCxnSpPr>
          <p:spPr>
            <a:xfrm flipH="1">
              <a:off x="-16042" y="3390720"/>
              <a:ext cx="12204000" cy="0"/>
            </a:xfrm>
            <a:prstGeom prst="line">
              <a:avLst/>
            </a:prstGeom>
            <a:ln w="1174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D3514F7-9A73-4664-8DB3-5B74A0B13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" y="3448050"/>
              <a:ext cx="5436000" cy="3377584"/>
            </a:xfrm>
            <a:prstGeom prst="rect">
              <a:avLst/>
            </a:prstGeom>
          </p:spPr>
        </p:pic>
      </p:grp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DDE8191A-75F0-43A8-96AC-27370B955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2000" y="0"/>
            <a:ext cx="7200000" cy="6858000"/>
          </a:xfrm>
          <a:noFill/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4849" y="830320"/>
            <a:ext cx="5832000" cy="2242458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accent1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8AB25F-7149-43AD-8256-5B7D9336C6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794084"/>
            <a:ext cx="1232054" cy="2278690"/>
          </a:xfrm>
        </p:spPr>
        <p:txBody>
          <a:bodyPr/>
          <a:lstStyle>
            <a:lvl1pPr>
              <a:lnSpc>
                <a:spcPts val="8900"/>
              </a:lnSpc>
              <a:spcBef>
                <a:spcPts val="0"/>
              </a:spcBef>
              <a:spcAft>
                <a:spcPts val="0"/>
              </a:spcAft>
              <a:defRPr sz="8000" b="0">
                <a:solidFill>
                  <a:srgbClr val="DBDCDE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7293" cy="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6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5DC05-4F04-4F5F-B0D3-7ED8BF58EC62}"/>
              </a:ext>
            </a:extLst>
          </p:cNvPr>
          <p:cNvGrpSpPr/>
          <p:nvPr userDrawn="1"/>
        </p:nvGrpSpPr>
        <p:grpSpPr>
          <a:xfrm>
            <a:off x="-16042" y="3390720"/>
            <a:ext cx="12208039" cy="3467280"/>
            <a:chOff x="-16042" y="3390720"/>
            <a:chExt cx="12208039" cy="3467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-1" y="3409949"/>
              <a:ext cx="12191998" cy="34480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0A1E81-B40C-4F9B-B509-6CE7EFD0AA28}"/>
                </a:ext>
              </a:extLst>
            </p:cNvPr>
            <p:cNvCxnSpPr/>
            <p:nvPr userDrawn="1"/>
          </p:nvCxnSpPr>
          <p:spPr>
            <a:xfrm flipH="1">
              <a:off x="-16042" y="3390720"/>
              <a:ext cx="12204000" cy="0"/>
            </a:xfrm>
            <a:prstGeom prst="line">
              <a:avLst/>
            </a:prstGeom>
            <a:ln w="1174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D3514F7-9A73-4664-8DB3-5B74A0B13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" y="3448050"/>
              <a:ext cx="5436000" cy="3377584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4849" y="830320"/>
            <a:ext cx="5832000" cy="2242458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accent1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8AB25F-7149-43AD-8256-5B7D9336C6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794084"/>
            <a:ext cx="1232054" cy="2278690"/>
          </a:xfrm>
        </p:spPr>
        <p:txBody>
          <a:bodyPr/>
          <a:lstStyle>
            <a:lvl1pPr>
              <a:lnSpc>
                <a:spcPts val="8900"/>
              </a:lnSpc>
              <a:spcBef>
                <a:spcPts val="0"/>
              </a:spcBef>
              <a:spcAft>
                <a:spcPts val="0"/>
              </a:spcAft>
              <a:defRPr sz="8000" b="0">
                <a:solidFill>
                  <a:srgbClr val="DBDCDE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7293" cy="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14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5DC05-4F04-4F5F-B0D3-7ED8BF58EC62}"/>
              </a:ext>
            </a:extLst>
          </p:cNvPr>
          <p:cNvGrpSpPr/>
          <p:nvPr userDrawn="1"/>
        </p:nvGrpSpPr>
        <p:grpSpPr>
          <a:xfrm>
            <a:off x="-16042" y="3390720"/>
            <a:ext cx="12208039" cy="3467280"/>
            <a:chOff x="-16042" y="3390720"/>
            <a:chExt cx="12208039" cy="3467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-1" y="3409949"/>
              <a:ext cx="12191998" cy="34480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0A1E81-B40C-4F9B-B509-6CE7EFD0AA28}"/>
                </a:ext>
              </a:extLst>
            </p:cNvPr>
            <p:cNvCxnSpPr/>
            <p:nvPr userDrawn="1"/>
          </p:nvCxnSpPr>
          <p:spPr>
            <a:xfrm flipH="1">
              <a:off x="-16042" y="3390720"/>
              <a:ext cx="12204000" cy="0"/>
            </a:xfrm>
            <a:prstGeom prst="line">
              <a:avLst/>
            </a:prstGeom>
            <a:ln w="1174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D3514F7-9A73-4664-8DB3-5B74A0B13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" y="3448050"/>
              <a:ext cx="5436000" cy="3377584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4849" y="830320"/>
            <a:ext cx="5832000" cy="2242458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accent1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8AB25F-7149-43AD-8256-5B7D9336C6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794084"/>
            <a:ext cx="1232054" cy="2278690"/>
          </a:xfrm>
        </p:spPr>
        <p:txBody>
          <a:bodyPr/>
          <a:lstStyle>
            <a:lvl1pPr>
              <a:lnSpc>
                <a:spcPts val="8900"/>
              </a:lnSpc>
              <a:spcBef>
                <a:spcPts val="0"/>
              </a:spcBef>
              <a:spcAft>
                <a:spcPts val="0"/>
              </a:spcAft>
              <a:defRPr sz="8000" b="0">
                <a:solidFill>
                  <a:srgbClr val="DBDCDE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7293" cy="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7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5DC05-4F04-4F5F-B0D3-7ED8BF58EC62}"/>
              </a:ext>
            </a:extLst>
          </p:cNvPr>
          <p:cNvGrpSpPr/>
          <p:nvPr userDrawn="1"/>
        </p:nvGrpSpPr>
        <p:grpSpPr>
          <a:xfrm>
            <a:off x="-16042" y="3390720"/>
            <a:ext cx="12208039" cy="3467280"/>
            <a:chOff x="-16042" y="3390720"/>
            <a:chExt cx="12208039" cy="3467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899F-A974-41A2-865E-4613C6112A48}"/>
                </a:ext>
              </a:extLst>
            </p:cNvPr>
            <p:cNvSpPr/>
            <p:nvPr userDrawn="1"/>
          </p:nvSpPr>
          <p:spPr>
            <a:xfrm>
              <a:off x="-1" y="3409949"/>
              <a:ext cx="12191998" cy="34480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0A1E81-B40C-4F9B-B509-6CE7EFD0AA28}"/>
                </a:ext>
              </a:extLst>
            </p:cNvPr>
            <p:cNvCxnSpPr/>
            <p:nvPr userDrawn="1"/>
          </p:nvCxnSpPr>
          <p:spPr>
            <a:xfrm flipH="1">
              <a:off x="-16042" y="3390720"/>
              <a:ext cx="12204000" cy="0"/>
            </a:xfrm>
            <a:prstGeom prst="line">
              <a:avLst/>
            </a:prstGeom>
            <a:ln w="1174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ED3514F7-9A73-4664-8DB3-5B74A0B13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" y="3448050"/>
              <a:ext cx="5436000" cy="3377584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CAE390-D4CC-4802-9688-CB728B0CD4E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4849" y="830320"/>
            <a:ext cx="5832000" cy="2242458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accent1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8AB25F-7149-43AD-8256-5B7D9336C6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794084"/>
            <a:ext cx="1232054" cy="2278690"/>
          </a:xfrm>
        </p:spPr>
        <p:txBody>
          <a:bodyPr/>
          <a:lstStyle>
            <a:lvl1pPr>
              <a:lnSpc>
                <a:spcPts val="8900"/>
              </a:lnSpc>
              <a:spcBef>
                <a:spcPts val="0"/>
              </a:spcBef>
              <a:spcAft>
                <a:spcPts val="0"/>
              </a:spcAft>
              <a:defRPr sz="8000" b="0">
                <a:solidFill>
                  <a:srgbClr val="DBDCDE"/>
                </a:solidFill>
              </a:defRPr>
            </a:lvl1pPr>
            <a:lvl2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00000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7293" cy="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3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DBB8-57A4-4D9D-914A-A2414B05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6" y="1506137"/>
            <a:ext cx="7272000" cy="46412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3B5EC-5CF7-4752-8999-F48ADB26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144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073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B4B08FAF-2D9C-49A7-9194-D2D74814E6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0448" y="1504800"/>
            <a:ext cx="3613533" cy="4641271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3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DBB8-57A4-4D9D-914A-A2414B05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0763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1692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C5ADDA-8D60-4A1D-8502-31366E86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4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C8684-7B92-4DAE-9E00-51CCD6ABBC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263" y="1506539"/>
            <a:ext cx="7287431" cy="2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039E23-0A0C-4CED-829E-1EBA4B88F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400" y="3741433"/>
            <a:ext cx="7287431" cy="2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able Placeholder 6">
            <a:extLst>
              <a:ext uri="{FF2B5EF4-FFF2-40B4-BE49-F238E27FC236}">
                <a16:creationId xmlns:a16="http://schemas.microsoft.com/office/drawing/2014/main" id="{80476506-D9AE-43E5-BE99-C2070CC7657A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49263" y="1891548"/>
            <a:ext cx="7467874" cy="172177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20" name="Table Placeholder 6">
            <a:extLst>
              <a:ext uri="{FF2B5EF4-FFF2-40B4-BE49-F238E27FC236}">
                <a16:creationId xmlns:a16="http://schemas.microsoft.com/office/drawing/2014/main" id="{7B10C103-3C21-4964-B5F5-3F390BC38B7C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464400" y="4109684"/>
            <a:ext cx="7467874" cy="17208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0B6422-9A65-407B-BED2-54EEE2D9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48F02BD-8243-4508-AA9F-766907CAF5BF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49263" y="1811338"/>
            <a:ext cx="5543550" cy="32527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DBB8-57A4-4D9D-914A-A2414B05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337" y="1506137"/>
            <a:ext cx="5502966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BAE7A5-3418-4F68-A46B-5182707AA0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264" y="1506539"/>
            <a:ext cx="5544000" cy="28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BFF36F0-DFA1-4718-AE16-9FC0C131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22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6">
            <a:extLst>
              <a:ext uri="{FF2B5EF4-FFF2-40B4-BE49-F238E27FC236}">
                <a16:creationId xmlns:a16="http://schemas.microsoft.com/office/drawing/2014/main" id="{4D7A7EB5-746B-4E08-BC0D-5E295800E06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5137" y="1505011"/>
            <a:ext cx="11279457" cy="44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61DF8F9-D955-4D5A-BC99-CA4D8240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8DDB063-FD52-4E2B-80BA-11C0A234AD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4400" y="5995348"/>
            <a:ext cx="11277304" cy="290512"/>
          </a:xfrm>
        </p:spPr>
        <p:txBody>
          <a:bodyPr/>
          <a:lstStyle>
            <a:lvl1pPr>
              <a:defRPr/>
            </a:lvl1pPr>
            <a:lvl2pPr>
              <a:defRPr sz="800" i="1"/>
            </a:lvl2pPr>
          </a:lstStyle>
          <a:p>
            <a:pPr lvl="4"/>
            <a:r>
              <a:rPr lang="en-GB" dirty="0"/>
              <a:t>Data source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DBB8-57A4-4D9D-914A-A2414B05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6" y="1506137"/>
            <a:ext cx="54869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A22056EF-B020-4471-BDBB-B3F8C0EA967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40378" y="1505011"/>
            <a:ext cx="5504216" cy="198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4" name="Chart Placeholder 6">
            <a:extLst>
              <a:ext uri="{FF2B5EF4-FFF2-40B4-BE49-F238E27FC236}">
                <a16:creationId xmlns:a16="http://schemas.microsoft.com/office/drawing/2014/main" id="{C22CD702-8CED-4977-A99A-214E0434F80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40378" y="3934858"/>
            <a:ext cx="5504216" cy="198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E381662-6A7C-40C4-A0F9-EBB38C86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EADEBC-97CD-46A2-B28A-43DDBEFCDB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0378" y="3497716"/>
            <a:ext cx="5504216" cy="290512"/>
          </a:xfrm>
        </p:spPr>
        <p:txBody>
          <a:bodyPr/>
          <a:lstStyle>
            <a:lvl1pPr>
              <a:defRPr/>
            </a:lvl1pPr>
            <a:lvl2pPr>
              <a:defRPr sz="800" i="1"/>
            </a:lvl2pPr>
          </a:lstStyle>
          <a:p>
            <a:pPr lvl="4"/>
            <a:r>
              <a:rPr lang="en-GB" dirty="0"/>
              <a:t>Data source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796E19-0E0E-498D-B0D9-D646A08C54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0378" y="5935472"/>
            <a:ext cx="5504216" cy="290512"/>
          </a:xfrm>
        </p:spPr>
        <p:txBody>
          <a:bodyPr/>
          <a:lstStyle>
            <a:lvl1pPr>
              <a:defRPr/>
            </a:lvl1pPr>
            <a:lvl2pPr>
              <a:defRPr sz="800" i="1"/>
            </a:lvl2pPr>
          </a:lstStyle>
          <a:p>
            <a:pPr lvl="4"/>
            <a:r>
              <a:rPr lang="en-GB" dirty="0"/>
              <a:t>Data source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6">
            <a:extLst>
              <a:ext uri="{FF2B5EF4-FFF2-40B4-BE49-F238E27FC236}">
                <a16:creationId xmlns:a16="http://schemas.microsoft.com/office/drawing/2014/main" id="{A22056EF-B020-4471-BDBB-B3F8C0EA967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40378" y="1495775"/>
            <a:ext cx="5504216" cy="198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4" name="Chart Placeholder 6">
            <a:extLst>
              <a:ext uri="{FF2B5EF4-FFF2-40B4-BE49-F238E27FC236}">
                <a16:creationId xmlns:a16="http://schemas.microsoft.com/office/drawing/2014/main" id="{C22CD702-8CED-4977-A99A-214E0434F80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40197" y="3957492"/>
            <a:ext cx="5504216" cy="198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6" name="Chart Placeholder 6">
            <a:extLst>
              <a:ext uri="{FF2B5EF4-FFF2-40B4-BE49-F238E27FC236}">
                <a16:creationId xmlns:a16="http://schemas.microsoft.com/office/drawing/2014/main" id="{4F12F449-244D-40D1-8D09-D838C34F921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47405" y="1499937"/>
            <a:ext cx="5504216" cy="198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0A98F6EA-59E5-4402-A13D-5A74F0EC1741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47405" y="3957492"/>
            <a:ext cx="5504400" cy="198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F42DD27-2613-4134-A121-DF65A144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1F1FA-F811-4B3D-BDA5-B040D02EDE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405" y="3482644"/>
            <a:ext cx="5504216" cy="290512"/>
          </a:xfrm>
        </p:spPr>
        <p:txBody>
          <a:bodyPr/>
          <a:lstStyle>
            <a:lvl1pPr>
              <a:defRPr/>
            </a:lvl1pPr>
            <a:lvl2pPr>
              <a:defRPr sz="800" i="1"/>
            </a:lvl2pPr>
          </a:lstStyle>
          <a:p>
            <a:pPr lvl="4"/>
            <a:r>
              <a:rPr lang="en-GB" dirty="0"/>
              <a:t>Data source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0050851-64DC-4E5F-B7E3-572A11B73C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0378" y="3479244"/>
            <a:ext cx="5504216" cy="290512"/>
          </a:xfrm>
        </p:spPr>
        <p:txBody>
          <a:bodyPr/>
          <a:lstStyle>
            <a:lvl1pPr>
              <a:defRPr/>
            </a:lvl1pPr>
            <a:lvl2pPr>
              <a:defRPr sz="800" i="1"/>
            </a:lvl2pPr>
          </a:lstStyle>
          <a:p>
            <a:pPr lvl="4"/>
            <a:r>
              <a:rPr lang="en-GB" dirty="0"/>
              <a:t>Data source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8BA33-6251-40FA-9AB0-8BB7DB4646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405" y="5958450"/>
            <a:ext cx="5504216" cy="290512"/>
          </a:xfrm>
        </p:spPr>
        <p:txBody>
          <a:bodyPr/>
          <a:lstStyle>
            <a:lvl1pPr>
              <a:defRPr/>
            </a:lvl1pPr>
            <a:lvl2pPr>
              <a:defRPr sz="800" i="1"/>
            </a:lvl2pPr>
          </a:lstStyle>
          <a:p>
            <a:pPr lvl="4"/>
            <a:r>
              <a:rPr lang="en-GB" dirty="0"/>
              <a:t>Data source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44C0349-5507-48FC-BC26-C57027DB33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0197" y="5958046"/>
            <a:ext cx="5504216" cy="290512"/>
          </a:xfrm>
        </p:spPr>
        <p:txBody>
          <a:bodyPr/>
          <a:lstStyle>
            <a:lvl1pPr>
              <a:defRPr/>
            </a:lvl1pPr>
            <a:lvl2pPr>
              <a:defRPr sz="800" i="1"/>
            </a:lvl2pPr>
          </a:lstStyle>
          <a:p>
            <a:pPr lvl="4"/>
            <a:r>
              <a:rPr lang="en-GB" dirty="0"/>
              <a:t>Data source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8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DBB8-57A4-4D9D-914A-A2414B05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6" y="1506137"/>
            <a:ext cx="54869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1ED75-CB7E-4CAD-A8D3-3E775704B2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378" y="1504800"/>
            <a:ext cx="5486926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C1370E1-F6E2-426C-BDA4-3EC54706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DBB8-57A4-4D9D-914A-A2414B05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7" y="1504800"/>
            <a:ext cx="3562402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1ED75-CB7E-4CAD-A8D3-3E775704B2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7303" y="1504800"/>
            <a:ext cx="3610001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19CF96-A794-4EE4-A986-C43E170A360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67201" y="1504800"/>
            <a:ext cx="361000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3E53669-A8C3-4F51-8952-AD095531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73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3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6D35DD14-2B15-4A38-BCA6-F7D4EAF4A8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0448" y="1504801"/>
            <a:ext cx="3613533" cy="1710906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CFB87F8-B26C-476E-8A4D-487A319013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9143" y="1504801"/>
            <a:ext cx="3613533" cy="1710906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16BB873F-2142-451E-AD88-E118451162F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838" y="1504800"/>
            <a:ext cx="3613533" cy="1710906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9E81A4-21D2-4478-9000-977EF80056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928" y="3327095"/>
            <a:ext cx="3432577" cy="280710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9E31830-F8DB-4912-8B73-CA1A3CE5B9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1012" y="3327095"/>
            <a:ext cx="3432577" cy="280710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7BD7A1-7DA3-42EC-9661-92235942A9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3039" y="3327095"/>
            <a:ext cx="3432577" cy="280710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46B88B-BC00-43F2-9AC3-4F88C6E934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944" y="1661520"/>
            <a:ext cx="2736000" cy="972000"/>
          </a:xfrm>
        </p:spPr>
        <p:txBody>
          <a:bodyPr/>
          <a:lstStyle>
            <a:lvl1pPr>
              <a:lnSpc>
                <a:spcPts val="6000"/>
              </a:lnSpc>
              <a:spcBef>
                <a:spcPts val="0"/>
              </a:spcBef>
              <a:defRPr sz="6000" b="1">
                <a:solidFill>
                  <a:schemeClr val="bg1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$00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EDC67C9-826A-4648-B737-F709BB4944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1012" y="1661520"/>
            <a:ext cx="2736000" cy="972000"/>
          </a:xfrm>
        </p:spPr>
        <p:txBody>
          <a:bodyPr/>
          <a:lstStyle>
            <a:lvl1pPr>
              <a:lnSpc>
                <a:spcPts val="6000"/>
              </a:lnSpc>
              <a:spcBef>
                <a:spcPts val="0"/>
              </a:spcBef>
              <a:defRPr sz="6000" b="1">
                <a:solidFill>
                  <a:schemeClr val="bg1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$00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DFFAA23-65FA-4E0B-8194-D16230A363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3747" y="1661520"/>
            <a:ext cx="2736000" cy="972000"/>
          </a:xfrm>
        </p:spPr>
        <p:txBody>
          <a:bodyPr/>
          <a:lstStyle>
            <a:lvl1pPr>
              <a:lnSpc>
                <a:spcPts val="6000"/>
              </a:lnSpc>
              <a:spcBef>
                <a:spcPts val="0"/>
              </a:spcBef>
              <a:defRPr sz="6000" b="1">
                <a:solidFill>
                  <a:schemeClr val="bg1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609F5F1-034D-4A50-8E8E-C10C7281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31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llou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4745E5C-5010-4B11-9B14-FB1F11476EA1}"/>
              </a:ext>
            </a:extLst>
          </p:cNvPr>
          <p:cNvSpPr/>
          <p:nvPr userDrawn="1"/>
        </p:nvSpPr>
        <p:spPr>
          <a:xfrm>
            <a:off x="4298400" y="1504800"/>
            <a:ext cx="3614400" cy="17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0D1724-B5C7-451C-A041-D7D1EDF99E11}"/>
              </a:ext>
            </a:extLst>
          </p:cNvPr>
          <p:cNvSpPr/>
          <p:nvPr userDrawn="1"/>
        </p:nvSpPr>
        <p:spPr>
          <a:xfrm>
            <a:off x="8132400" y="1504800"/>
            <a:ext cx="3614400" cy="17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BEFBA-21DC-418D-AE06-0D53F7819D37}"/>
              </a:ext>
            </a:extLst>
          </p:cNvPr>
          <p:cNvSpPr/>
          <p:nvPr userDrawn="1"/>
        </p:nvSpPr>
        <p:spPr>
          <a:xfrm>
            <a:off x="464400" y="1504800"/>
            <a:ext cx="3614400" cy="17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9E81A4-21D2-4478-9000-977EF80056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928" y="3327095"/>
            <a:ext cx="3432577" cy="280710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9E31830-F8DB-4912-8B73-CA1A3CE5B9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1012" y="3327095"/>
            <a:ext cx="3432577" cy="280710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 marL="109538" indent="-109538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7BD7A1-7DA3-42EC-9661-92235942A9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3039" y="3327095"/>
            <a:ext cx="3432577" cy="2807102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accent2"/>
                </a:solidFill>
              </a:defRPr>
            </a:lvl1pPr>
            <a:lvl2pPr marL="109538" indent="-109538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46B88B-BC00-43F2-9AC3-4F88C6E934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944" y="1661520"/>
            <a:ext cx="3136358" cy="972000"/>
          </a:xfrm>
        </p:spPr>
        <p:txBody>
          <a:bodyPr/>
          <a:lstStyle>
            <a:lvl1pPr>
              <a:lnSpc>
                <a:spcPts val="6000"/>
              </a:lnSpc>
              <a:spcBef>
                <a:spcPts val="0"/>
              </a:spcBef>
              <a:defRPr sz="6000" b="1">
                <a:solidFill>
                  <a:schemeClr val="bg1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$00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EDC67C9-826A-4648-B737-F709BB4944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1012" y="1661520"/>
            <a:ext cx="3136358" cy="972000"/>
          </a:xfrm>
        </p:spPr>
        <p:txBody>
          <a:bodyPr/>
          <a:lstStyle>
            <a:lvl1pPr>
              <a:lnSpc>
                <a:spcPts val="6000"/>
              </a:lnSpc>
              <a:spcBef>
                <a:spcPts val="0"/>
              </a:spcBef>
              <a:defRPr sz="6000" b="1">
                <a:solidFill>
                  <a:schemeClr val="tx2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$00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DFFAA23-65FA-4E0B-8194-D16230A363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3747" y="1661520"/>
            <a:ext cx="3136358" cy="972000"/>
          </a:xfrm>
        </p:spPr>
        <p:txBody>
          <a:bodyPr/>
          <a:lstStyle>
            <a:lvl1pPr>
              <a:lnSpc>
                <a:spcPts val="6000"/>
              </a:lnSpc>
              <a:spcBef>
                <a:spcPts val="0"/>
              </a:spcBef>
              <a:defRPr sz="6000" b="1">
                <a:solidFill>
                  <a:schemeClr val="accent2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D8D592E-BCE7-4901-B624-FB70058C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4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3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4745E5C-5010-4B11-9B14-FB1F11476EA1}"/>
              </a:ext>
            </a:extLst>
          </p:cNvPr>
          <p:cNvSpPr/>
          <p:nvPr userDrawn="1"/>
        </p:nvSpPr>
        <p:spPr>
          <a:xfrm>
            <a:off x="4298400" y="1504800"/>
            <a:ext cx="36144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0D1724-B5C7-451C-A041-D7D1EDF99E11}"/>
              </a:ext>
            </a:extLst>
          </p:cNvPr>
          <p:cNvSpPr/>
          <p:nvPr userDrawn="1"/>
        </p:nvSpPr>
        <p:spPr>
          <a:xfrm>
            <a:off x="8132400" y="1504800"/>
            <a:ext cx="36144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BEFBA-21DC-418D-AE06-0D53F7819D37}"/>
              </a:ext>
            </a:extLst>
          </p:cNvPr>
          <p:cNvSpPr/>
          <p:nvPr userDrawn="1"/>
        </p:nvSpPr>
        <p:spPr>
          <a:xfrm>
            <a:off x="464400" y="1504800"/>
            <a:ext cx="36144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9E81A4-21D2-4478-9000-977EF80056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5928" y="2855495"/>
            <a:ext cx="3432577" cy="3278702"/>
          </a:xfrm>
        </p:spPr>
        <p:txBody>
          <a:bodyPr/>
          <a:lstStyle>
            <a:lvl1pPr>
              <a:spcAft>
                <a:spcPts val="600"/>
              </a:spcAft>
              <a:defRPr b="0">
                <a:solidFill>
                  <a:schemeClr val="accent1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9E31830-F8DB-4912-8B73-CA1A3CE5B9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1012" y="2855495"/>
            <a:ext cx="3432577" cy="3278702"/>
          </a:xfrm>
        </p:spPr>
        <p:txBody>
          <a:bodyPr/>
          <a:lstStyle>
            <a:lvl1pPr>
              <a:spcAft>
                <a:spcPts val="600"/>
              </a:spcAft>
              <a:defRPr b="0">
                <a:solidFill>
                  <a:schemeClr val="accent1"/>
                </a:solidFill>
              </a:defRPr>
            </a:lvl1pPr>
            <a:lvl2pPr marL="109538" indent="-109538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7BD7A1-7DA3-42EC-9661-92235942A9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3039" y="2855495"/>
            <a:ext cx="3432577" cy="3278702"/>
          </a:xfrm>
        </p:spPr>
        <p:txBody>
          <a:bodyPr/>
          <a:lstStyle>
            <a:lvl1pPr>
              <a:spcAft>
                <a:spcPts val="600"/>
              </a:spcAft>
              <a:defRPr b="0">
                <a:solidFill>
                  <a:schemeClr val="accent1"/>
                </a:solidFill>
              </a:defRPr>
            </a:lvl1pPr>
            <a:lvl2pPr marL="109538" indent="-109538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746B88B-BC00-43F2-9AC3-4F88C6E934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44" y="1661520"/>
            <a:ext cx="2296720" cy="9720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600" b="1">
                <a:solidFill>
                  <a:schemeClr val="accent2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EDC67C9-826A-4648-B737-F709BB494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77652" y="1661520"/>
            <a:ext cx="2290080" cy="9720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600" b="1">
                <a:solidFill>
                  <a:schemeClr val="accent3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DFFAA23-65FA-4E0B-8194-D16230A363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02441" y="1661520"/>
            <a:ext cx="2328026" cy="9720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109538" indent="-109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A71CD20A-E7E8-4578-824C-E67B5D98B1F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96589" y="1669312"/>
            <a:ext cx="905654" cy="720962"/>
          </a:xfr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8E290EBB-1814-4E29-BDD7-15B059A5CC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18807" y="1661521"/>
            <a:ext cx="911064" cy="728754"/>
          </a:xfr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9D55F037-8DCB-4D21-A8E4-9F53DC5D0B7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642521" y="1669313"/>
            <a:ext cx="926535" cy="720962"/>
          </a:xfr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BF8669-BA3C-4143-A96A-1284BA80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9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6DBB8-57A4-4D9D-914A-A2414B05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96" y="1506137"/>
            <a:ext cx="7272000" cy="46412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/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F56CE7-6F9C-4586-9165-13F5EAD99529}"/>
              </a:ext>
            </a:extLst>
          </p:cNvPr>
          <p:cNvCxnSpPr/>
          <p:nvPr userDrawn="1"/>
        </p:nvCxnSpPr>
        <p:spPr>
          <a:xfrm>
            <a:off x="464400" y="6332206"/>
            <a:ext cx="11283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F935553-0FB0-406D-AF3C-B1FAD9C1D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30448" y="3877936"/>
            <a:ext cx="3613533" cy="2269475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B4B08FAF-2D9C-49A7-9194-D2D74814E6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0448" y="1504800"/>
            <a:ext cx="3613533" cy="2269475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2E22428-897C-4479-A2B3-0D63B88C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9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16">
            <a:extLst>
              <a:ext uri="{FF2B5EF4-FFF2-40B4-BE49-F238E27FC236}">
                <a16:creationId xmlns:a16="http://schemas.microsoft.com/office/drawing/2014/main" id="{D9CB99D9-0A9C-49BB-9C7C-7187000632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33220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C5CB5B-D5DA-4CD6-B533-9374FA85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0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verview - Whi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8BE8928B-E8D6-46F0-999B-D54C17745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-3048"/>
            <a:ext cx="12188952" cy="633679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144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0736"/>
            <a:ext cx="11283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263" y="1496606"/>
            <a:ext cx="2979737" cy="12192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able Placeholder 6">
            <a:extLst>
              <a:ext uri="{FF2B5EF4-FFF2-40B4-BE49-F238E27FC236}">
                <a16:creationId xmlns:a16="http://schemas.microsoft.com/office/drawing/2014/main" id="{F42C471C-41A4-41E2-91D9-8C9B3F613AD7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49263" y="2998306"/>
            <a:ext cx="1688819" cy="3184694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6" name="Table Placeholder 6">
            <a:extLst>
              <a:ext uri="{FF2B5EF4-FFF2-40B4-BE49-F238E27FC236}">
                <a16:creationId xmlns:a16="http://schemas.microsoft.com/office/drawing/2014/main" id="{CF099CCF-D1E3-4943-816A-315AB9C0553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2363228" y="4161047"/>
            <a:ext cx="1688819" cy="20219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9" name="Table Placeholder 6">
            <a:extLst>
              <a:ext uri="{FF2B5EF4-FFF2-40B4-BE49-F238E27FC236}">
                <a16:creationId xmlns:a16="http://schemas.microsoft.com/office/drawing/2014/main" id="{EA0C68D6-6D6F-4FF8-81A2-1AD4EF7F02FB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213569" y="4156718"/>
            <a:ext cx="1688819" cy="2026291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20" name="Table Placeholder 6">
            <a:extLst>
              <a:ext uri="{FF2B5EF4-FFF2-40B4-BE49-F238E27FC236}">
                <a16:creationId xmlns:a16="http://schemas.microsoft.com/office/drawing/2014/main" id="{C139BE69-49C5-4EF1-AADC-C63C881C0942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8139953" y="4161048"/>
            <a:ext cx="1688819" cy="2026291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D3918E3-18A6-44A4-B46B-C00D6A54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overview -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DF062-6442-4B7F-8B9B-C3288D43E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90" y="507073"/>
            <a:ext cx="11235910" cy="584132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0763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16926"/>
            <a:ext cx="11283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263" y="1496606"/>
            <a:ext cx="2979737" cy="12192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able Placeholder 6">
            <a:extLst>
              <a:ext uri="{FF2B5EF4-FFF2-40B4-BE49-F238E27FC236}">
                <a16:creationId xmlns:a16="http://schemas.microsoft.com/office/drawing/2014/main" id="{F42C471C-41A4-41E2-91D9-8C9B3F613AD7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49263" y="2998306"/>
            <a:ext cx="1688819" cy="31843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6" name="Table Placeholder 6">
            <a:extLst>
              <a:ext uri="{FF2B5EF4-FFF2-40B4-BE49-F238E27FC236}">
                <a16:creationId xmlns:a16="http://schemas.microsoft.com/office/drawing/2014/main" id="{CF099CCF-D1E3-4943-816A-315AB9C0553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2363228" y="4161047"/>
            <a:ext cx="1688819" cy="202158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9" name="Table Placeholder 6">
            <a:extLst>
              <a:ext uri="{FF2B5EF4-FFF2-40B4-BE49-F238E27FC236}">
                <a16:creationId xmlns:a16="http://schemas.microsoft.com/office/drawing/2014/main" id="{EA0C68D6-6D6F-4FF8-81A2-1AD4EF7F02FB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213569" y="4156718"/>
            <a:ext cx="1688819" cy="2027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20" name="Table Placeholder 6">
            <a:extLst>
              <a:ext uri="{FF2B5EF4-FFF2-40B4-BE49-F238E27FC236}">
                <a16:creationId xmlns:a16="http://schemas.microsoft.com/office/drawing/2014/main" id="{C139BE69-49C5-4EF1-AADC-C63C881C0942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8139953" y="4161048"/>
            <a:ext cx="1688819" cy="20262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D20B266-E180-4F66-AC45-DC6AFF2A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6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Europe -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A9B91D-EEDA-4320-92AC-4AAB0F8C2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7" y="-3061"/>
            <a:ext cx="12188976" cy="633680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144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0736"/>
            <a:ext cx="11283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able Placeholder 6">
            <a:extLst>
              <a:ext uri="{FF2B5EF4-FFF2-40B4-BE49-F238E27FC236}">
                <a16:creationId xmlns:a16="http://schemas.microsoft.com/office/drawing/2014/main" id="{EA0C68D6-6D6F-4FF8-81A2-1AD4EF7F02FB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749AF6-271F-415E-9709-F555218D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8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Europe - Whi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16553AA-0F25-44DF-B6E2-F9E81B0C74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33679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906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8356"/>
            <a:ext cx="11283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able Placeholder 6">
            <a:extLst>
              <a:ext uri="{FF2B5EF4-FFF2-40B4-BE49-F238E27FC236}">
                <a16:creationId xmlns:a16="http://schemas.microsoft.com/office/drawing/2014/main" id="{2539D143-58E2-4E88-ABCE-8021F05DF72F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F7EFDD6-6A3D-4F5E-A37B-8F2C028F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Russia &amp; CIS -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ck, bird&#10;&#10;Description automatically generated">
            <a:extLst>
              <a:ext uri="{FF2B5EF4-FFF2-40B4-BE49-F238E27FC236}">
                <a16:creationId xmlns:a16="http://schemas.microsoft.com/office/drawing/2014/main" id="{9214D070-BA62-41BE-9783-D3E9A293A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" y="0"/>
            <a:ext cx="12188976" cy="63368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C56073-3CCF-4D9E-BB3D-FA1A12009E13}"/>
              </a:ext>
            </a:extLst>
          </p:cNvPr>
          <p:cNvSpPr/>
          <p:nvPr userDrawn="1"/>
        </p:nvSpPr>
        <p:spPr>
          <a:xfrm>
            <a:off x="-1952" y="0"/>
            <a:ext cx="2070596" cy="6333738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81000"/>
                </a:schemeClr>
              </a:gs>
              <a:gs pos="9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0763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16926"/>
            <a:ext cx="11283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able Placeholder 6">
            <a:extLst>
              <a:ext uri="{FF2B5EF4-FFF2-40B4-BE49-F238E27FC236}">
                <a16:creationId xmlns:a16="http://schemas.microsoft.com/office/drawing/2014/main" id="{B3A680BC-42AB-4A1F-BE41-16F63263C0A8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595EAA4-B059-4C31-8962-A61F4DC2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53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Russia &amp; CIS - Whi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10B8B01-CD32-46EF-A302-F47B2A9DB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25" y="0"/>
            <a:ext cx="12188952" cy="633679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144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0736"/>
            <a:ext cx="11283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6">
            <a:extLst>
              <a:ext uri="{FF2B5EF4-FFF2-40B4-BE49-F238E27FC236}">
                <a16:creationId xmlns:a16="http://schemas.microsoft.com/office/drawing/2014/main" id="{738A7FEE-81E1-46EB-8B61-8DB49DFF5C8C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281692-11D0-4942-A940-2E669E2E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41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North America -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A93A4F-894E-4251-85A8-A5DE55887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" y="0"/>
            <a:ext cx="12188976" cy="633680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6">
            <a:extLst>
              <a:ext uri="{FF2B5EF4-FFF2-40B4-BE49-F238E27FC236}">
                <a16:creationId xmlns:a16="http://schemas.microsoft.com/office/drawing/2014/main" id="{3CDEF2BF-6C44-4C9F-8DF3-5DACA068147A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37ED0CA-DFC8-452B-B7FB-2DD60ACC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North America - Whi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37F48B-2B12-40A5-B12D-544BDA2D2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33679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144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0736"/>
            <a:ext cx="11283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6">
            <a:extLst>
              <a:ext uri="{FF2B5EF4-FFF2-40B4-BE49-F238E27FC236}">
                <a16:creationId xmlns:a16="http://schemas.microsoft.com/office/drawing/2014/main" id="{A5AC3C2B-872F-482B-A6DE-E60DD050A930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BEE318-779A-4CD6-92BC-14D5672A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5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Latin America -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&#10;&#10;Description automatically generated">
            <a:extLst>
              <a:ext uri="{FF2B5EF4-FFF2-40B4-BE49-F238E27FC236}">
                <a16:creationId xmlns:a16="http://schemas.microsoft.com/office/drawing/2014/main" id="{06180A13-FA12-46B2-953B-C1125A54B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" y="0"/>
            <a:ext cx="12188976" cy="6336805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0763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16926"/>
            <a:ext cx="11283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6">
            <a:extLst>
              <a:ext uri="{FF2B5EF4-FFF2-40B4-BE49-F238E27FC236}">
                <a16:creationId xmlns:a16="http://schemas.microsoft.com/office/drawing/2014/main" id="{0B91C514-6E30-40F7-8097-E45A0739B902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1989B1-6F15-474C-BEB5-FB79E259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4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Latin America - Whi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3864A27-F832-47CB-9303-65B97323D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33679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6">
            <a:extLst>
              <a:ext uri="{FF2B5EF4-FFF2-40B4-BE49-F238E27FC236}">
                <a16:creationId xmlns:a16="http://schemas.microsoft.com/office/drawing/2014/main" id="{BD1A6417-A0A9-4848-82F4-CF50E4D1A8B4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C2DCB84-C46E-4750-85E2-F72955D3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8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Asia Pacific - Blu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0DB73F-40F0-40F5-8679-EB0337B90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919" r="3766" b="2845"/>
          <a:stretch/>
        </p:blipFill>
        <p:spPr>
          <a:xfrm>
            <a:off x="1512" y="0"/>
            <a:ext cx="12188976" cy="63368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11CF4A-6681-4276-8A94-74181E245B13}"/>
              </a:ext>
            </a:extLst>
          </p:cNvPr>
          <p:cNvSpPr/>
          <p:nvPr userDrawn="1"/>
        </p:nvSpPr>
        <p:spPr>
          <a:xfrm>
            <a:off x="-1952" y="0"/>
            <a:ext cx="2070596" cy="6333738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81000"/>
                </a:schemeClr>
              </a:gs>
              <a:gs pos="9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accent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able Placeholder 6">
            <a:extLst>
              <a:ext uri="{FF2B5EF4-FFF2-40B4-BE49-F238E27FC236}">
                <a16:creationId xmlns:a16="http://schemas.microsoft.com/office/drawing/2014/main" id="{96A13AE5-BDFD-46BB-9A84-F0158367DC58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062C3D-B582-4541-B12A-BAD138E0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15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rea Asia Pacific - Whit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D05802F4-A953-4782-9AAF-C79C961F0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32764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E9358EC-D92A-4D84-94E7-3101CAAE9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4" y="6333744"/>
            <a:ext cx="2590800" cy="52425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4C4722-2CED-4280-B267-6902C2776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99" y="115253"/>
            <a:ext cx="11277305" cy="756000"/>
          </a:xfrm>
        </p:spPr>
        <p:txBody>
          <a:bodyPr>
            <a:noAutofit/>
          </a:bodyPr>
          <a:lstStyle>
            <a:lvl1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lnSpc>
                <a:spcPts val="2600"/>
              </a:lnSpc>
              <a:spcAft>
                <a:spcPts val="0"/>
              </a:spcAft>
              <a:defRPr sz="1800">
                <a:solidFill>
                  <a:schemeClr val="accent3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4020A0-3B78-4E12-AFA4-DABE5ECC87F5}"/>
              </a:ext>
            </a:extLst>
          </p:cNvPr>
          <p:cNvCxnSpPr/>
          <p:nvPr userDrawn="1"/>
        </p:nvCxnSpPr>
        <p:spPr>
          <a:xfrm>
            <a:off x="464695" y="924546"/>
            <a:ext cx="11283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BDA3-466C-449F-9F5F-52F066491D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694" y="1496607"/>
            <a:ext cx="3096000" cy="396728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able Placeholder 6">
            <a:extLst>
              <a:ext uri="{FF2B5EF4-FFF2-40B4-BE49-F238E27FC236}">
                <a16:creationId xmlns:a16="http://schemas.microsoft.com/office/drawing/2014/main" id="{D0E11C9B-1CFC-44BD-9F7A-4A44D1DA5FD2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9034504" y="1707217"/>
            <a:ext cx="2692800" cy="252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5930FD-E7C7-4350-A782-BD175A8E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820" y="6499503"/>
            <a:ext cx="828751" cy="192738"/>
          </a:xfrm>
        </p:spPr>
        <p:txBody>
          <a:bodyPr/>
          <a:lstStyle>
            <a:lvl1pPr algn="r">
              <a:defRPr/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9198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6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C40D5A0-5211-4EDE-95CE-3D4F6467F229}"/>
              </a:ext>
            </a:extLst>
          </p:cNvPr>
          <p:cNvSpPr/>
          <p:nvPr userDrawn="1"/>
        </p:nvSpPr>
        <p:spPr>
          <a:xfrm>
            <a:off x="0" y="6340752"/>
            <a:ext cx="12192000" cy="517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1EEB3C91-E980-42EE-866E-62C718782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" r="-306"/>
          <a:stretch/>
        </p:blipFill>
        <p:spPr>
          <a:xfrm>
            <a:off x="-74201" y="-346"/>
            <a:ext cx="10908000" cy="6858345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0FF78B9B-8ECD-43B3-AEC9-1CAFB6598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124" b="81658"/>
          <a:stretch/>
        </p:blipFill>
        <p:spPr>
          <a:xfrm>
            <a:off x="0" y="6332206"/>
            <a:ext cx="2417058" cy="52579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094C2B-EC39-44C4-A55D-409F40823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1957388"/>
            <a:ext cx="5791200" cy="3079750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600"/>
              </a:spcAft>
              <a:defRPr sz="3700"/>
            </a:lvl1pPr>
            <a:lvl2pPr>
              <a:lnSpc>
                <a:spcPts val="2880"/>
              </a:lnSpc>
              <a:spcAft>
                <a:spcPts val="0"/>
              </a:spcAft>
              <a:defRPr sz="2400"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8D7B35-B31F-46AD-AFE7-8E075A8DB5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919" y="5482757"/>
            <a:ext cx="3168000" cy="792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400"/>
            </a:lvl1pPr>
            <a:lvl2pPr>
              <a:lnSpc>
                <a:spcPts val="1800"/>
              </a:lnSpc>
              <a:spcAft>
                <a:spcPts val="0"/>
              </a:spcAft>
              <a:defRPr sz="1400">
                <a:solidFill>
                  <a:schemeClr val="accent1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FE0A5D-61E6-4CAD-ACE2-481030BA53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1504800"/>
            <a:ext cx="5458120" cy="4641271"/>
          </a:xfr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92" y="6315251"/>
            <a:ext cx="1647293" cy="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52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s_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304800" y="6453336"/>
            <a:ext cx="11520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82880" y="762000"/>
            <a:ext cx="11826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9802" y="152402"/>
            <a:ext cx="722357" cy="4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438781"/>
            <a:ext cx="10657184" cy="230832"/>
          </a:xfrm>
          <a:noFill/>
        </p:spPr>
        <p:txBody>
          <a:bodyPr wrap="square" lIns="36000" tIns="0" rIns="0" bIns="0" rtlCol="0" anchor="ctr" anchorCtr="0">
            <a:spAutoFit/>
          </a:bodyPr>
          <a:lstStyle>
            <a:lvl1pPr marL="0" indent="0">
              <a:buNone/>
              <a:defRPr lang="en-US" sz="1800" baseline="0" dirty="0" smtClean="0">
                <a:solidFill>
                  <a:srgbClr val="00B0F0"/>
                </a:solidFill>
                <a:cs typeface="Arial" pitchFamily="34" charset="0"/>
              </a:defRPr>
            </a:lvl1pPr>
          </a:lstStyle>
          <a:p>
            <a:pPr marL="0" lvl="0"/>
            <a:r>
              <a:rPr lang="en-US" dirty="0" smtClean="0"/>
              <a:t>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04800" y="87643"/>
            <a:ext cx="10657184" cy="230832"/>
          </a:xfrm>
          <a:noFill/>
        </p:spPr>
        <p:txBody>
          <a:bodyPr wrap="square" lIns="36000" tIns="0" rIns="0" bIns="0" rtlCol="0" anchor="ctr" anchorCtr="0">
            <a:spAutoFit/>
          </a:bodyPr>
          <a:lstStyle>
            <a:lvl1pPr marL="0" indent="0">
              <a:buNone/>
              <a:defRPr lang="en-US" sz="2000" b="1" baseline="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defRPr>
            </a:lvl1pPr>
          </a:lstStyle>
          <a:p>
            <a:pPr marL="0" lvl="0"/>
            <a:r>
              <a:rPr lang="en-US" dirty="0" smtClean="0"/>
              <a:t>Section header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985691" y="655143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0F4141-11C1-40E5-A1A7-2EABF66DD29C}" type="slidenum">
              <a:rPr lang="ru-RU" sz="8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1452564"/>
            <a:ext cx="3962400" cy="1604405"/>
          </a:xfr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8000"/>
            </a:lvl2pPr>
            <a:lvl3pPr marL="914377" indent="0">
              <a:buNone/>
              <a:defRPr sz="8000"/>
            </a:lvl3pPr>
            <a:lvl4pPr marL="1371566" indent="0">
              <a:buNone/>
              <a:defRPr sz="8000"/>
            </a:lvl4pPr>
            <a:lvl5pPr marL="1828754" indent="0">
              <a:buNone/>
              <a:defRPr sz="8000"/>
            </a:lvl5pPr>
          </a:lstStyle>
          <a:p>
            <a:pPr lvl="0"/>
            <a:r>
              <a:rPr lang="en-US" dirty="0" smtClean="0"/>
              <a:t>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727200" y="2895600"/>
            <a:ext cx="2946400" cy="304800"/>
          </a:xfrm>
        </p:spPr>
        <p:txBody>
          <a:bodyPr anchor="ctr">
            <a:noAutofit/>
          </a:bodyPr>
          <a:lstStyle>
            <a:lvl1pPr marL="0" indent="0">
              <a:buNone/>
              <a:defRPr sz="1800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Unit / info</a:t>
            </a:r>
            <a:endParaRPr lang="en-US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416800" y="2207536"/>
            <a:ext cx="3962400" cy="1604405"/>
          </a:xfr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8000"/>
            </a:lvl2pPr>
            <a:lvl3pPr marL="914377" indent="0">
              <a:buNone/>
              <a:defRPr sz="8000"/>
            </a:lvl3pPr>
            <a:lvl4pPr marL="1371566" indent="0">
              <a:buNone/>
              <a:defRPr sz="8000"/>
            </a:lvl4pPr>
            <a:lvl5pPr marL="1828754" indent="0">
              <a:buNone/>
              <a:defRPr sz="8000"/>
            </a:lvl5pPr>
          </a:lstStyle>
          <a:p>
            <a:pPr lvl="0"/>
            <a:r>
              <a:rPr lang="en-US" dirty="0" smtClean="0"/>
              <a:t>DATA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432800" y="3650573"/>
            <a:ext cx="2946400" cy="304800"/>
          </a:xfrm>
        </p:spPr>
        <p:txBody>
          <a:bodyPr anchor="ctr">
            <a:noAutofit/>
          </a:bodyPr>
          <a:lstStyle>
            <a:lvl1pPr marL="0" indent="0">
              <a:buNone/>
              <a:defRPr sz="1800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Unit / info</a:t>
            </a:r>
            <a:endParaRPr lang="en-US" dirty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102400" y="3944480"/>
            <a:ext cx="3962400" cy="1604405"/>
          </a:xfrm>
        </p:spPr>
        <p:txBody>
          <a:bodyPr anchor="ctr">
            <a:noAutofit/>
          </a:bodyPr>
          <a:lstStyle>
            <a:lvl1pPr marL="0" indent="0">
              <a:buNone/>
              <a:defRPr sz="8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8000"/>
            </a:lvl2pPr>
            <a:lvl3pPr marL="914377" indent="0">
              <a:buNone/>
              <a:defRPr sz="8000"/>
            </a:lvl3pPr>
            <a:lvl4pPr marL="1371566" indent="0">
              <a:buNone/>
              <a:defRPr sz="8000"/>
            </a:lvl4pPr>
            <a:lvl5pPr marL="1828754" indent="0">
              <a:buNone/>
              <a:defRPr sz="8000"/>
            </a:lvl5pPr>
          </a:lstStyle>
          <a:p>
            <a:pPr lvl="0"/>
            <a:r>
              <a:rPr lang="en-US" dirty="0" smtClean="0"/>
              <a:t>DATA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118400" y="5387516"/>
            <a:ext cx="2946400" cy="304800"/>
          </a:xfrm>
        </p:spPr>
        <p:txBody>
          <a:bodyPr anchor="ctr">
            <a:noAutofit/>
          </a:bodyPr>
          <a:lstStyle>
            <a:lvl1pPr marL="0" indent="0">
              <a:buNone/>
              <a:defRPr sz="1800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Unit /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1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F1963-64A4-B127-F50A-952D6C9BDBA4}"/>
              </a:ext>
            </a:extLst>
          </p:cNvPr>
          <p:cNvSpPr txBox="1"/>
          <p:nvPr userDrawn="1"/>
        </p:nvSpPr>
        <p:spPr>
          <a:xfrm>
            <a:off x="1828800" y="3684896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62646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0F8964C-BC90-D189-C860-F8014E48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10" y="3159442"/>
            <a:ext cx="7673608" cy="1046102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HELVETICANEUECYR-ROMAN" panose="02000503040000020004" pitchFamily="2" charset="0"/>
                <a:ea typeface="+mj-ea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Подзаголовок 4">
            <a:extLst>
              <a:ext uri="{FF2B5EF4-FFF2-40B4-BE49-F238E27FC236}">
                <a16:creationId xmlns:a16="http://schemas.microsoft.com/office/drawing/2014/main" id="{C0AE8824-F84B-04F0-932F-8187E6FA0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910" y="4997548"/>
            <a:ext cx="9144000" cy="529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HELVETICANEUECYR-LIGHT" panose="0200050304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B3488-C729-E2A3-F2FC-35E9C7601181}"/>
              </a:ext>
            </a:extLst>
          </p:cNvPr>
          <p:cNvSpPr txBox="1"/>
          <p:nvPr userDrawn="1"/>
        </p:nvSpPr>
        <p:spPr>
          <a:xfrm>
            <a:off x="10931236" y="5001491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normAutofit fontScale="2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62646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165832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60CF3E3-945F-4AFE-B1EF-116C23CB8F23}" type="datetimeFigureOut">
              <a:rPr lang="ru-RU" smtClean="0">
                <a:solidFill>
                  <a:prstClr val="black"/>
                </a:solidFill>
                <a:latin typeface="Arial"/>
              </a:rPr>
              <a:pPr/>
              <a:t>20.04.2026</a:t>
            </a:fld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C3F5-AF5E-4096-AF62-2580844E4A04}" type="slidenum">
              <a:rPr lang="ru-RU" smtClean="0">
                <a:solidFill>
                  <a:srgbClr val="053868"/>
                </a:solidFill>
                <a:latin typeface="Arial"/>
              </a:rPr>
              <a:pPr/>
              <a:t>‹#›</a:t>
            </a:fld>
            <a:endParaRPr lang="ru-RU">
              <a:solidFill>
                <a:srgbClr val="05386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09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Monday, April 20, 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74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182880" y="762000"/>
            <a:ext cx="11826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9800" y="152422"/>
            <a:ext cx="722357" cy="4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438800"/>
            <a:ext cx="10657184" cy="230832"/>
          </a:xfrm>
          <a:noFill/>
        </p:spPr>
        <p:txBody>
          <a:bodyPr wrap="square" lIns="36000" tIns="0" rIns="0" bIns="0" rtlCol="0" anchor="ctr" anchorCtr="0">
            <a:spAutoFit/>
          </a:bodyPr>
          <a:lstStyle>
            <a:lvl1pPr marL="0" indent="0">
              <a:buNone/>
              <a:defRPr lang="en-US" sz="1800" baseline="0" dirty="0" smtClean="0">
                <a:solidFill>
                  <a:srgbClr val="00B0F0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marL="0" lvl="0"/>
            <a:r>
              <a:rPr lang="en-US" dirty="0" smtClean="0"/>
              <a:t>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04800" y="87645"/>
            <a:ext cx="10657184" cy="230832"/>
          </a:xfrm>
          <a:noFill/>
        </p:spPr>
        <p:txBody>
          <a:bodyPr wrap="square" lIns="36000" tIns="0" rIns="0" bIns="0" rtlCol="0" anchor="ctr" anchorCtr="0">
            <a:spAutoFit/>
          </a:bodyPr>
          <a:lstStyle>
            <a:lvl1pPr marL="0" indent="0">
              <a:buNone/>
              <a:defRPr lang="en-US" sz="2000" b="1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marL="0" lvl="0"/>
            <a:r>
              <a:rPr lang="en-US" dirty="0" smtClean="0"/>
              <a:t>Section header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985691" y="655143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E0F4141-11C1-40E5-A1A7-2EABF66DD29C}" type="slidenum">
              <a:rPr lang="ru-RU" sz="800" smtClean="0">
                <a:solidFill>
                  <a:prstClr val="white">
                    <a:lumMod val="50000"/>
                  </a:prstClr>
                </a:solidFill>
              </a:rPr>
              <a:pPr algn="r"/>
              <a:t>‹#›</a:t>
            </a:fld>
            <a:endParaRPr lang="ru-RU" sz="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300168"/>
            <a:ext cx="6604000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2588478"/>
            <a:ext cx="6604000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76771"/>
            <a:ext cx="6604000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5165065"/>
            <a:ext cx="6604000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924801" y="1301383"/>
            <a:ext cx="3626179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924801" y="2589677"/>
            <a:ext cx="3626179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924801" y="3877969"/>
            <a:ext cx="3626179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924801" y="5166262"/>
            <a:ext cx="3626179" cy="1030287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3" name="Прямая соединительная линия 7"/>
          <p:cNvCxnSpPr/>
          <p:nvPr userDrawn="1"/>
        </p:nvCxnSpPr>
        <p:spPr>
          <a:xfrm>
            <a:off x="304800" y="6453336"/>
            <a:ext cx="11520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EDA3-7229-4CFF-BDC8-85FB6C12CA1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26C4-2633-46C9-AFC8-5FCD9131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337E9-4F10-4BB9-B592-F6047578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194620"/>
            <a:ext cx="11278126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72051-EA96-4783-B007-144CB239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696" y="1506137"/>
            <a:ext cx="7272000" cy="464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4CB56-F7F6-47C2-9FE5-B2A789D15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695" y="6524137"/>
            <a:ext cx="828751" cy="1927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B6FC6961-2EC2-4846-8118-47565CCB34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hdr="0" ftr="0" dt="0"/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31775" indent="-231775" algn="l" defTabSz="9144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8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6_9 - 1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6587" y="152406"/>
            <a:ext cx="535571" cy="4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985691" y="655143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F4141-11C1-40E5-A1A7-2EABF66DD29C}" type="slidenum"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2880" y="762000"/>
            <a:ext cx="11826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7"/>
          <p:cNvCxnSpPr/>
          <p:nvPr/>
        </p:nvCxnSpPr>
        <p:spPr>
          <a:xfrm>
            <a:off x="304800" y="6453336"/>
            <a:ext cx="11520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/>
        </p:nvSpPr>
        <p:spPr>
          <a:xfrm>
            <a:off x="304800" y="410539"/>
            <a:ext cx="10657184" cy="287323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lang="en-US" sz="1350" kern="1200" baseline="0" dirty="0" smtClean="0">
                <a:solidFill>
                  <a:srgbClr val="00B0F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Озимая пшеница,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БайАрена-Курск/АО «Артель», </a:t>
            </a: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2023</a:t>
            </a:r>
            <a:r>
              <a:rPr kumimoji="0" 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г.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04800" y="38947"/>
            <a:ext cx="10657184" cy="328231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Helvetica"/>
              </a:rPr>
              <a:t>Курская область</a:t>
            </a:r>
          </a:p>
        </p:txBody>
      </p:sp>
      <p:sp>
        <p:nvSpPr>
          <p:cNvPr id="21" name="Text Placeholder 66"/>
          <p:cNvSpPr txBox="1">
            <a:spLocks/>
          </p:cNvSpPr>
          <p:nvPr/>
        </p:nvSpPr>
        <p:spPr>
          <a:xfrm>
            <a:off x="39371" y="791692"/>
            <a:ext cx="5160235" cy="692497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ts val="135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6858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Цель: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Исследовать системы минерального питания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озимой пшеницы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для повышения урожайности и качественных показателей культуры.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83707" y="2050167"/>
          <a:ext cx="5760000" cy="4083933"/>
        </p:xfrm>
        <a:graphic>
          <a:graphicData uri="http://schemas.openxmlformats.org/drawingml/2006/table">
            <a:tbl>
              <a:tblPr/>
              <a:tblGrid>
                <a:gridCol w="152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517"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endParaRPr lang="en-US" sz="13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6700" indent="0" algn="l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4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11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6700" indent="0"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Удобрение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11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Доза,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кг/га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11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хозяйства (АО «Артель»)</a:t>
                      </a:r>
                      <a:endParaRPr lang="ru-RU" sz="14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Обоянка</a:t>
                      </a:r>
                      <a:endParaRPr lang="en-US" sz="1400" b="0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l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NPK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10:26:26(осень)</a:t>
                      </a:r>
                    </a:p>
                    <a:p>
                      <a:pPr marL="266700" indent="0" algn="l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КАС-32(кущение)</a:t>
                      </a:r>
                    </a:p>
                    <a:p>
                      <a:pPr marL="266700" indent="0" algn="l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КАС-32(</a:t>
                      </a:r>
                      <a:r>
                        <a:rPr lang="ru-RU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трубкование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01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Схема ЕвроХим</a:t>
                      </a:r>
                    </a:p>
                    <a:p>
                      <a:pPr algn="ctr" fontAlgn="ctr"/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Сорт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Обоянка</a:t>
                      </a:r>
                      <a:endParaRPr lang="en-US" sz="1400" b="0" i="0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Сульфоаммофос</a:t>
                      </a:r>
                    </a:p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ИАС</a:t>
                      </a:r>
                    </a:p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КАС-32</a:t>
                      </a:r>
                    </a:p>
                    <a:p>
                      <a:pPr marL="266700" indent="0" algn="l" fontAlgn="ctr"/>
                      <a:endParaRPr lang="ru-RU" sz="1300" b="0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0" lvl="0" indent="0" algn="l" fontAlgn="ctr"/>
                      <a:r>
                        <a:rPr lang="pt-BR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Aqualis 13:40:13</a:t>
                      </a:r>
                    </a:p>
                    <a:p>
                      <a:pPr marL="266700" lvl="0" indent="0" algn="l" fontAlgn="ctr"/>
                      <a:r>
                        <a:rPr lang="pt-BR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Aqualis 18:18:18</a:t>
                      </a:r>
                    </a:p>
                    <a:p>
                      <a:pPr marL="266700" lvl="0" indent="0" algn="l" fontAlgn="ctr"/>
                      <a:r>
                        <a:rPr lang="pt-BR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Aqualis 6:14:35</a:t>
                      </a:r>
                    </a:p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 магния</a:t>
                      </a: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299656"/>
                  </a:ext>
                </a:extLst>
              </a:tr>
            </a:tbl>
          </a:graphicData>
        </a:graphic>
      </p:graphicFrame>
      <p:sp>
        <p:nvSpPr>
          <p:cNvPr id="27" name="Text Placeholder 66"/>
          <p:cNvSpPr txBox="1">
            <a:spLocks/>
          </p:cNvSpPr>
          <p:nvPr/>
        </p:nvSpPr>
        <p:spPr>
          <a:xfrm>
            <a:off x="-44911" y="1767055"/>
            <a:ext cx="5788115" cy="230832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ts val="135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6858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Схема опыта: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9803"/>
            <a:ext cx="516023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Почва</a:t>
            </a: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: Серая лесная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9879717"/>
              </p:ext>
            </p:extLst>
          </p:nvPr>
        </p:nvGraphicFramePr>
        <p:xfrm>
          <a:off x="7033139" y="849988"/>
          <a:ext cx="5158860" cy="271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7033140" y="3712806"/>
          <a:ext cx="5158860" cy="269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68353" y="86183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Урожайность, ц/га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Cond Bold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6387" y="3663757"/>
            <a:ext cx="395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Белок,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Cond Bold"/>
              <a:ea typeface="+mj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53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6587" y="152406"/>
            <a:ext cx="535571" cy="4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985691" y="655143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F4141-11C1-40E5-A1A7-2EABF66DD29C}" type="slidenum"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2880" y="762000"/>
            <a:ext cx="11826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7"/>
          <p:cNvCxnSpPr/>
          <p:nvPr/>
        </p:nvCxnSpPr>
        <p:spPr>
          <a:xfrm>
            <a:off x="304800" y="6453336"/>
            <a:ext cx="11520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/>
        </p:nvSpPr>
        <p:spPr>
          <a:xfrm>
            <a:off x="304800" y="410539"/>
            <a:ext cx="10657184" cy="287323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lang="en-US" sz="1350" kern="1200" baseline="0" dirty="0" smtClean="0">
                <a:solidFill>
                  <a:srgbClr val="00B0F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Озимая пшеница,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БайАрена-Курск/АО «Артель», </a:t>
            </a: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2023</a:t>
            </a:r>
            <a:r>
              <a:rPr kumimoji="0" 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г.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04800" y="38947"/>
            <a:ext cx="10657184" cy="328231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Helvetica"/>
              </a:rPr>
              <a:t>Курская область</a:t>
            </a:r>
          </a:p>
        </p:txBody>
      </p:sp>
      <p:sp>
        <p:nvSpPr>
          <p:cNvPr id="21" name="Text Placeholder 66"/>
          <p:cNvSpPr txBox="1">
            <a:spLocks/>
          </p:cNvSpPr>
          <p:nvPr/>
        </p:nvSpPr>
        <p:spPr>
          <a:xfrm>
            <a:off x="39371" y="791692"/>
            <a:ext cx="5160235" cy="692497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ts val="135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6858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Цель: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Исследовать системы минерального питания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озимой пшеницы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для повышения урожайности и качественных показателей культуры.</a:t>
            </a:r>
          </a:p>
        </p:txBody>
      </p:sp>
      <p:sp>
        <p:nvSpPr>
          <p:cNvPr id="27" name="Text Placeholder 66"/>
          <p:cNvSpPr txBox="1">
            <a:spLocks/>
          </p:cNvSpPr>
          <p:nvPr/>
        </p:nvSpPr>
        <p:spPr>
          <a:xfrm>
            <a:off x="-44911" y="1767055"/>
            <a:ext cx="5788115" cy="230832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lvl1pPr marL="0" indent="0" algn="l" defTabSz="685800" rtl="0" eaLnBrk="1" latinLnBrk="0" hangingPunct="1">
              <a:lnSpc>
                <a:spcPts val="135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685800" rtl="0" eaLnBrk="1" latinLnBrk="0" hangingPunct="1">
              <a:lnSpc>
                <a:spcPts val="1350"/>
              </a:lnSpc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831" indent="-173831" algn="l" defTabSz="685800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  <a:sym typeface="Helvetica"/>
              </a:rPr>
              <a:t>Схема опыта: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20229"/>
            <a:ext cx="516023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Почва</a:t>
            </a:r>
            <a:r>
              <a:rPr kumimoji="0" lang="ru-RU" sz="1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: Серая лесная</a:t>
            </a:r>
          </a:p>
        </p:txBody>
      </p:sp>
      <p:graphicFrame>
        <p:nvGraphicFramePr>
          <p:cNvPr id="17" name="Диаграмма 16"/>
          <p:cNvGraphicFramePr/>
          <p:nvPr>
            <p:extLst/>
          </p:nvPr>
        </p:nvGraphicFramePr>
        <p:xfrm>
          <a:off x="7033139" y="849989"/>
          <a:ext cx="5158860" cy="169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7109339" y="2576265"/>
          <a:ext cx="5158860" cy="169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68353" y="79509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Затраты на МУ,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руб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/га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Cond Bold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7824" y="2543175"/>
            <a:ext cx="395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Выручка,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руб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/га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Cond Bold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5163" y="431716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Дополнительная прибыль,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руб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/га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Cond Bold"/>
              <a:ea typeface="+mj-ea"/>
              <a:cs typeface="Arial" panose="020B0604020202020204" pitchFamily="34" charset="0"/>
              <a:sym typeface="Helvetica"/>
            </a:endParaRPr>
          </a:p>
        </p:txBody>
      </p:sp>
      <p:graphicFrame>
        <p:nvGraphicFramePr>
          <p:cNvPr id="25" name="Диаграмма 24"/>
          <p:cNvGraphicFramePr/>
          <p:nvPr>
            <p:extLst/>
          </p:nvPr>
        </p:nvGraphicFramePr>
        <p:xfrm>
          <a:off x="7109339" y="4367550"/>
          <a:ext cx="5158860" cy="186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78032" y="76640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j-ea"/>
                <a:cs typeface="Arial" panose="020B0604020202020204" pitchFamily="34" charset="0"/>
                <a:sym typeface="Helvetica"/>
              </a:rPr>
              <a:t>Экономика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Cond Bold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7109339" y="6442501"/>
            <a:ext cx="4233173" cy="276999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Цена на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пшеницу 5 класс 11,3 </a:t>
            </a:r>
            <a:r>
              <a:rPr kumimoji="0" lang="ru-R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руб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/кг с НДС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                               4 класс 13,1 </a:t>
            </a:r>
            <a:r>
              <a:rPr kumimoji="0" lang="ru-R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руб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Cond Bold"/>
                <a:ea typeface="+mn-ea"/>
                <a:cs typeface="Arial"/>
                <a:sym typeface="Helvetica"/>
              </a:rPr>
              <a:t>/кг с НДС(Декабрь 2023, РИФ)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Cond Bold"/>
              <a:ea typeface="+mn-ea"/>
              <a:cs typeface="Arial"/>
              <a:sym typeface="Helvetica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83707" y="2050167"/>
          <a:ext cx="5760000" cy="4083933"/>
        </p:xfrm>
        <a:graphic>
          <a:graphicData uri="http://schemas.openxmlformats.org/drawingml/2006/table">
            <a:tbl>
              <a:tblPr/>
              <a:tblGrid>
                <a:gridCol w="152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517"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endParaRPr lang="en-US" sz="13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6700" indent="0" algn="l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4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11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6700" indent="0"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Удобрение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11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Доза,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кг/га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C11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хозяйства (АО «Артель»)</a:t>
                      </a:r>
                      <a:endParaRPr lang="ru-RU" sz="14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Сорт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Обоянка</a:t>
                      </a:r>
                      <a:endParaRPr lang="en-US" sz="1400" b="0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l" fontAlgn="ctr"/>
                      <a:r>
                        <a:rPr lang="en-US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NPK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10:26:26(осень)</a:t>
                      </a:r>
                    </a:p>
                    <a:p>
                      <a:pPr marL="266700" indent="0" algn="l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КАС-32(кущение)</a:t>
                      </a:r>
                    </a:p>
                    <a:p>
                      <a:pPr marL="266700" indent="0" algn="l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КАС-32(</a:t>
                      </a:r>
                      <a:r>
                        <a:rPr lang="ru-RU" sz="14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трубкование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011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Схема ЕвроХим</a:t>
                      </a:r>
                    </a:p>
                    <a:p>
                      <a:pPr algn="ctr" fontAlgn="ctr"/>
                      <a:r>
                        <a:rPr lang="ru-RU" sz="14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Сорт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Обоянка</a:t>
                      </a:r>
                      <a:endParaRPr lang="en-US" sz="1400" b="0" i="0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Сульфоаммофос</a:t>
                      </a:r>
                    </a:p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ИАС</a:t>
                      </a:r>
                    </a:p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КАС-32</a:t>
                      </a:r>
                    </a:p>
                    <a:p>
                      <a:pPr marL="266700" indent="0" algn="l" fontAlgn="ctr"/>
                      <a:endParaRPr lang="ru-RU" sz="1300" b="0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0" lvl="0" indent="0" algn="l" fontAlgn="ctr"/>
                      <a:r>
                        <a:rPr lang="pt-BR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Aqualis 13:40:13</a:t>
                      </a:r>
                    </a:p>
                    <a:p>
                      <a:pPr marL="266700" lvl="0" indent="0" algn="l" fontAlgn="ctr"/>
                      <a:r>
                        <a:rPr lang="pt-BR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Aqualis 18:18:18</a:t>
                      </a:r>
                    </a:p>
                    <a:p>
                      <a:pPr marL="266700" lvl="0" indent="0" algn="l" fontAlgn="ctr"/>
                      <a:r>
                        <a:rPr lang="pt-BR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Aqualis 6:14:35</a:t>
                      </a:r>
                    </a:p>
                    <a:p>
                      <a:pPr marL="266700" indent="0" algn="l" fontAlgn="ctr"/>
                      <a:r>
                        <a:rPr lang="ru-RU" sz="1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Сульфат магния</a:t>
                      </a: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299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1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6587" y="152406"/>
            <a:ext cx="535571" cy="46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985691" y="655143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F4141-11C1-40E5-A1A7-2EABF66DD29C}" type="slidenum"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82880" y="762000"/>
            <a:ext cx="118262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7"/>
          <p:cNvCxnSpPr/>
          <p:nvPr/>
        </p:nvCxnSpPr>
        <p:spPr>
          <a:xfrm>
            <a:off x="304800" y="6453336"/>
            <a:ext cx="11520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2880" y="837455"/>
            <a:ext cx="11826240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Выводы</a:t>
            </a: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:</a:t>
            </a:r>
          </a:p>
          <a:p>
            <a:pPr marL="457189" marR="0" lvl="0" indent="-45718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Грамотноое</a:t>
            </a:r>
            <a:r>
              <a:rPr kumimoji="0" lang="ru-RU" sz="2133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питание в этом году </a:t>
            </a:r>
            <a:r>
              <a:rPr kumimoji="0" lang="ru-RU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наложилось</a:t>
            </a:r>
            <a:r>
              <a:rPr kumimoji="0" lang="ru-RU" sz="2133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на </a:t>
            </a:r>
            <a:r>
              <a:rPr kumimoji="0" lang="ru-RU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досточное</a:t>
            </a:r>
            <a:r>
              <a:rPr kumimoji="0" lang="ru-RU" sz="2133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увлажнение и получили рекордную урожайность последних лет. Средняя урожайность в регионе около 5,5 </a:t>
            </a:r>
            <a:r>
              <a:rPr kumimoji="0" lang="ru-RU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тн</a:t>
            </a:r>
            <a:r>
              <a:rPr kumimoji="0" lang="ru-RU" sz="2133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/га.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304800" y="410539"/>
            <a:ext cx="10657184" cy="287323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buNone/>
              <a:defRPr lang="en-US" sz="1350" kern="1200" baseline="0" dirty="0" smtClean="0">
                <a:solidFill>
                  <a:srgbClr val="00B0F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Озимая пшеница, БайАрена-Курск/АО «Артель», </a:t>
            </a:r>
            <a:r>
              <a:rPr kumimoji="0" lang="ru-RU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2023</a:t>
            </a:r>
            <a:r>
              <a:rPr kumimoji="0" lang="en-US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 </a:t>
            </a: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г.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304800" y="38947"/>
            <a:ext cx="10657184" cy="328231"/>
          </a:xfrm>
          <a:prstGeom prst="rect">
            <a:avLst/>
          </a:prstGeom>
          <a:noFill/>
        </p:spPr>
        <p:txBody>
          <a:bodyPr vert="horz" wrap="square" lIns="48000" tIns="0" rIns="0" bIns="0" rtlCol="0" anchor="ctr" anchorCtr="0">
            <a:sp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buNone/>
              <a:defRPr lang="en-US" sz="1500" b="1" kern="1200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Helvetica"/>
              </a:rPr>
              <a:t>Курская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9549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 TEST">
      <a:dk1>
        <a:sysClr val="windowText" lastClr="000000"/>
      </a:dk1>
      <a:lt1>
        <a:sysClr val="window" lastClr="FFFFFF"/>
      </a:lt1>
      <a:dk2>
        <a:srgbClr val="95C11F"/>
      </a:dk2>
      <a:lt2>
        <a:srgbClr val="CAE08E"/>
      </a:lt2>
      <a:accent1>
        <a:srgbClr val="053868"/>
      </a:accent1>
      <a:accent2>
        <a:srgbClr val="FFC20E"/>
      </a:accent2>
      <a:accent3>
        <a:srgbClr val="00B0F0"/>
      </a:accent3>
      <a:accent4>
        <a:srgbClr val="7ED7F7"/>
      </a:accent4>
      <a:accent5>
        <a:srgbClr val="6D727A"/>
      </a:accent5>
      <a:accent6>
        <a:srgbClr val="B7B8BC"/>
      </a:accent6>
      <a:hlink>
        <a:srgbClr val="053868"/>
      </a:hlink>
      <a:folHlink>
        <a:srgbClr val="6D72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Chem_Presentation" id="{B047964D-9411-4A3E-90F5-BB7644AAB95B}" vid="{BBF76F08-1F01-4CC4-A336-77D08B4DD5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289</Words>
  <Application>Microsoft Office PowerPoint</Application>
  <PresentationFormat>Widescreen</PresentationFormat>
  <Paragraphs>113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HELVETICANEUECYR-LIGHT</vt:lpstr>
      <vt:lpstr>HELVETICANEUECYR-ROMAN</vt:lpstr>
      <vt:lpstr>Proxima Nova Cond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</cp:revision>
  <dcterms:created xsi:type="dcterms:W3CDTF">2026-04-15T15:27:45Z</dcterms:created>
  <dcterms:modified xsi:type="dcterms:W3CDTF">2026-04-20T11:44:36Z</dcterms:modified>
</cp:coreProperties>
</file>